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1"/>
  </p:notesMasterIdLst>
  <p:sldIdLst>
    <p:sldId id="419" r:id="rId2"/>
    <p:sldId id="420" r:id="rId3"/>
    <p:sldId id="421" r:id="rId4"/>
    <p:sldId id="409" r:id="rId5"/>
    <p:sldId id="410" r:id="rId6"/>
    <p:sldId id="406" r:id="rId7"/>
    <p:sldId id="422" r:id="rId8"/>
    <p:sldId id="408" r:id="rId9"/>
    <p:sldId id="411" r:id="rId10"/>
    <p:sldId id="412" r:id="rId11"/>
    <p:sldId id="414" r:id="rId12"/>
    <p:sldId id="415" r:id="rId13"/>
    <p:sldId id="403" r:id="rId14"/>
    <p:sldId id="416" r:id="rId15"/>
    <p:sldId id="417" r:id="rId16"/>
    <p:sldId id="418" r:id="rId17"/>
    <p:sldId id="401" r:id="rId18"/>
    <p:sldId id="405" r:id="rId19"/>
    <p:sldId id="393"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0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4F55"/>
    <a:srgbClr val="8BD3E6"/>
    <a:srgbClr val="D2D755"/>
    <a:srgbClr val="FFD100"/>
    <a:srgbClr val="DBDBDD"/>
    <a:srgbClr val="007096"/>
    <a:srgbClr val="5E6A71"/>
    <a:srgbClr val="FDBF57"/>
    <a:srgbClr val="7A003C"/>
    <a:srgbClr val="D5D6D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59" autoAdjust="0"/>
    <p:restoredTop sz="83778" autoAdjust="0"/>
  </p:normalViewPr>
  <p:slideViewPr>
    <p:cSldViewPr snapToGrid="0" snapToObjects="1">
      <p:cViewPr varScale="1">
        <p:scale>
          <a:sx n="109" d="100"/>
          <a:sy n="109" d="100"/>
        </p:scale>
        <p:origin x="773" y="82"/>
      </p:cViewPr>
      <p:guideLst>
        <p:guide orient="horz" pos="1603"/>
        <p:guide pos="2880"/>
      </p:guideLst>
    </p:cSldViewPr>
  </p:slideViewPr>
  <p:outlineViewPr>
    <p:cViewPr>
      <p:scale>
        <a:sx n="33" d="100"/>
        <a:sy n="33" d="100"/>
      </p:scale>
      <p:origin x="0" y="0"/>
    </p:cViewPr>
  </p:outlineViewPr>
  <p:notesTextViewPr>
    <p:cViewPr>
      <p:scale>
        <a:sx n="66" d="100"/>
        <a:sy n="66"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48CD72-2A4B-4E61-9A10-FB4D9B21F593}"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6F43DC84-8394-4192-9CC7-C6279DF479F6}">
      <dgm:prSet phldrT="[Text]"/>
      <dgm:spPr/>
      <dgm:t>
        <a:bodyPr/>
        <a:lstStyle/>
        <a:p>
          <a:r>
            <a:rPr lang="en-US" dirty="0"/>
            <a:t>Image Capture</a:t>
          </a:r>
          <a:endParaRPr lang="en-IN" dirty="0"/>
        </a:p>
      </dgm:t>
    </dgm:pt>
    <dgm:pt modelId="{AA4037AA-3C5C-4356-A95D-F8E05F4D6FAD}" type="parTrans" cxnId="{93E066FD-13D8-457F-8BDE-5EA3C37388C9}">
      <dgm:prSet/>
      <dgm:spPr/>
      <dgm:t>
        <a:bodyPr/>
        <a:lstStyle/>
        <a:p>
          <a:endParaRPr lang="en-IN"/>
        </a:p>
      </dgm:t>
    </dgm:pt>
    <dgm:pt modelId="{21B9B9D1-015F-4B27-ABD2-BB1A096687B7}" type="sibTrans" cxnId="{93E066FD-13D8-457F-8BDE-5EA3C37388C9}">
      <dgm:prSet/>
      <dgm:spPr/>
      <dgm:t>
        <a:bodyPr/>
        <a:lstStyle/>
        <a:p>
          <a:endParaRPr lang="en-IN"/>
        </a:p>
      </dgm:t>
    </dgm:pt>
    <dgm:pt modelId="{5CD02C65-75F5-4152-9899-0B1ABAE79BA7}">
      <dgm:prSet phldrT="[Text]"/>
      <dgm:spPr/>
      <dgm:t>
        <a:bodyPr/>
        <a:lstStyle/>
        <a:p>
          <a:r>
            <a:rPr lang="en-US" dirty="0"/>
            <a:t>Raspberry Pi takes photos of employees using the Camera Module and using flask app it send the video to Django backend.</a:t>
          </a:r>
          <a:endParaRPr lang="en-IN" dirty="0"/>
        </a:p>
      </dgm:t>
    </dgm:pt>
    <dgm:pt modelId="{8C99230A-20AB-4D66-B539-6E17B360876B}" type="parTrans" cxnId="{2B9DFBB9-07BA-4C0B-B667-CB826BEDFF49}">
      <dgm:prSet/>
      <dgm:spPr/>
      <dgm:t>
        <a:bodyPr/>
        <a:lstStyle/>
        <a:p>
          <a:endParaRPr lang="en-IN"/>
        </a:p>
      </dgm:t>
    </dgm:pt>
    <dgm:pt modelId="{9752190B-CD55-41E0-A424-BF71927D151F}" type="sibTrans" cxnId="{2B9DFBB9-07BA-4C0B-B667-CB826BEDFF49}">
      <dgm:prSet/>
      <dgm:spPr/>
      <dgm:t>
        <a:bodyPr/>
        <a:lstStyle/>
        <a:p>
          <a:endParaRPr lang="en-IN"/>
        </a:p>
      </dgm:t>
    </dgm:pt>
    <dgm:pt modelId="{DA85C9CE-B1B7-415E-95AE-16E582DAFDF5}">
      <dgm:prSet phldrT="[Text]"/>
      <dgm:spPr/>
      <dgm:t>
        <a:bodyPr/>
        <a:lstStyle/>
        <a:p>
          <a:r>
            <a:rPr lang="en-US" dirty="0"/>
            <a:t>Image Processing</a:t>
          </a:r>
          <a:endParaRPr lang="en-IN" dirty="0"/>
        </a:p>
      </dgm:t>
    </dgm:pt>
    <dgm:pt modelId="{BF223BD9-AEC7-4BE4-8AFF-C2A78093B4CC}" type="parTrans" cxnId="{7A0905DC-7CD9-4FC6-98CB-4BD74DCD0C8A}">
      <dgm:prSet/>
      <dgm:spPr/>
      <dgm:t>
        <a:bodyPr/>
        <a:lstStyle/>
        <a:p>
          <a:endParaRPr lang="en-IN"/>
        </a:p>
      </dgm:t>
    </dgm:pt>
    <dgm:pt modelId="{E2BBE2A5-B0B5-4FBB-B350-EACA8C125EA5}" type="sibTrans" cxnId="{7A0905DC-7CD9-4FC6-98CB-4BD74DCD0C8A}">
      <dgm:prSet/>
      <dgm:spPr/>
      <dgm:t>
        <a:bodyPr/>
        <a:lstStyle/>
        <a:p>
          <a:endParaRPr lang="en-IN"/>
        </a:p>
      </dgm:t>
    </dgm:pt>
    <dgm:pt modelId="{22644FF4-8D8F-4E78-9D1E-DAB4DB96D8A5}">
      <dgm:prSet phldrT="[Text]"/>
      <dgm:spPr/>
      <dgm:t>
        <a:bodyPr/>
        <a:lstStyle/>
        <a:p>
          <a:r>
            <a:rPr lang="en-US" dirty="0"/>
            <a:t> Backend algorithms in Django check these images for attendance verification and send data to flask backend database to confirm employee presence.</a:t>
          </a:r>
          <a:endParaRPr lang="en-IN" dirty="0"/>
        </a:p>
      </dgm:t>
    </dgm:pt>
    <dgm:pt modelId="{B7B98342-4737-46EF-9F68-3B2F5B498D76}" type="parTrans" cxnId="{FA65457F-F079-44D4-96EF-8AEBCB4DCE86}">
      <dgm:prSet/>
      <dgm:spPr/>
      <dgm:t>
        <a:bodyPr/>
        <a:lstStyle/>
        <a:p>
          <a:endParaRPr lang="en-IN"/>
        </a:p>
      </dgm:t>
    </dgm:pt>
    <dgm:pt modelId="{30930604-47A3-4955-8DF6-14FCAD07D05B}" type="sibTrans" cxnId="{FA65457F-F079-44D4-96EF-8AEBCB4DCE86}">
      <dgm:prSet/>
      <dgm:spPr/>
      <dgm:t>
        <a:bodyPr/>
        <a:lstStyle/>
        <a:p>
          <a:endParaRPr lang="en-IN"/>
        </a:p>
      </dgm:t>
    </dgm:pt>
    <dgm:pt modelId="{87C4B2D4-E978-4FF0-80A3-3DDD9D8124BF}">
      <dgm:prSet phldrT="[Text]"/>
      <dgm:spPr/>
      <dgm:t>
        <a:bodyPr/>
        <a:lstStyle/>
        <a:p>
          <a:r>
            <a:rPr lang="en-US" dirty="0"/>
            <a:t>Facial Recognition</a:t>
          </a:r>
          <a:endParaRPr lang="en-IN" dirty="0"/>
        </a:p>
      </dgm:t>
    </dgm:pt>
    <dgm:pt modelId="{79B5D0C5-85CD-41EB-A83C-4A63BCC9BAD6}" type="parTrans" cxnId="{6618CE9A-EE6F-40A5-A696-9B4DBDFB93E4}">
      <dgm:prSet/>
      <dgm:spPr/>
      <dgm:t>
        <a:bodyPr/>
        <a:lstStyle/>
        <a:p>
          <a:endParaRPr lang="en-IN"/>
        </a:p>
      </dgm:t>
    </dgm:pt>
    <dgm:pt modelId="{19E6461C-46BA-4FB6-849C-688521E8A109}" type="sibTrans" cxnId="{6618CE9A-EE6F-40A5-A696-9B4DBDFB93E4}">
      <dgm:prSet/>
      <dgm:spPr/>
      <dgm:t>
        <a:bodyPr/>
        <a:lstStyle/>
        <a:p>
          <a:endParaRPr lang="en-IN"/>
        </a:p>
      </dgm:t>
    </dgm:pt>
    <dgm:pt modelId="{768F0FAB-BA39-4F69-8926-829D7A0CDD55}">
      <dgm:prSet phldrT="[Text]"/>
      <dgm:spPr/>
      <dgm:t>
        <a:bodyPr/>
        <a:lstStyle/>
        <a:p>
          <a:r>
            <a:rPr lang="en-US" dirty="0"/>
            <a:t>Deep learning algorithms recognize employee faces for accurate identification.</a:t>
          </a:r>
          <a:endParaRPr lang="en-IN" dirty="0"/>
        </a:p>
      </dgm:t>
    </dgm:pt>
    <dgm:pt modelId="{A50495B6-B966-458D-A873-C90928F3B61A}" type="parTrans" cxnId="{421D096D-1A31-4D01-8C94-0DF0EFD451CB}">
      <dgm:prSet/>
      <dgm:spPr/>
      <dgm:t>
        <a:bodyPr/>
        <a:lstStyle/>
        <a:p>
          <a:endParaRPr lang="en-IN"/>
        </a:p>
      </dgm:t>
    </dgm:pt>
    <dgm:pt modelId="{4B3BA3D5-F5C8-458E-9907-4C487A40CDB0}" type="sibTrans" cxnId="{421D096D-1A31-4D01-8C94-0DF0EFD451CB}">
      <dgm:prSet/>
      <dgm:spPr/>
      <dgm:t>
        <a:bodyPr/>
        <a:lstStyle/>
        <a:p>
          <a:endParaRPr lang="en-IN"/>
        </a:p>
      </dgm:t>
    </dgm:pt>
    <dgm:pt modelId="{46F11AD9-7CCF-49DD-A4CB-BAD284BB9C1F}">
      <dgm:prSet phldrT="[Text]"/>
      <dgm:spPr/>
      <dgm:t>
        <a:bodyPr/>
        <a:lstStyle/>
        <a:p>
          <a:r>
            <a:rPr lang="en-US" dirty="0"/>
            <a:t>Attendance Recording</a:t>
          </a:r>
          <a:endParaRPr lang="en-IN" dirty="0"/>
        </a:p>
      </dgm:t>
    </dgm:pt>
    <dgm:pt modelId="{2450D3E6-1429-4332-9A75-6CFF55609549}" type="parTrans" cxnId="{49D6D5F1-AC9C-4608-A5D1-BB84F7486780}">
      <dgm:prSet/>
      <dgm:spPr/>
      <dgm:t>
        <a:bodyPr/>
        <a:lstStyle/>
        <a:p>
          <a:endParaRPr lang="en-IN"/>
        </a:p>
      </dgm:t>
    </dgm:pt>
    <dgm:pt modelId="{4EC2762D-B607-4ABE-8878-A8015C9C4C39}" type="sibTrans" cxnId="{49D6D5F1-AC9C-4608-A5D1-BB84F7486780}">
      <dgm:prSet/>
      <dgm:spPr/>
      <dgm:t>
        <a:bodyPr/>
        <a:lstStyle/>
        <a:p>
          <a:endParaRPr lang="en-IN"/>
        </a:p>
      </dgm:t>
    </dgm:pt>
    <dgm:pt modelId="{DA26DB68-8693-441B-8820-B0B9BC6819C2}">
      <dgm:prSet phldrT="[Text]"/>
      <dgm:spPr/>
      <dgm:t>
        <a:bodyPr/>
        <a:lstStyle/>
        <a:p>
          <a:r>
            <a:rPr lang="en-CA" b="0" i="0" dirty="0"/>
            <a:t>Feedback</a:t>
          </a:r>
          <a:endParaRPr lang="en-IN" dirty="0"/>
        </a:p>
      </dgm:t>
    </dgm:pt>
    <dgm:pt modelId="{A07EE918-3BDF-4760-BD12-6D126AA6F39C}" type="parTrans" cxnId="{BBC459FA-2045-40A1-801B-0A7ACFB468D1}">
      <dgm:prSet/>
      <dgm:spPr/>
      <dgm:t>
        <a:bodyPr/>
        <a:lstStyle/>
        <a:p>
          <a:endParaRPr lang="en-IN"/>
        </a:p>
      </dgm:t>
    </dgm:pt>
    <dgm:pt modelId="{961D5283-3578-46EB-A967-78273583399D}" type="sibTrans" cxnId="{BBC459FA-2045-40A1-801B-0A7ACFB468D1}">
      <dgm:prSet/>
      <dgm:spPr/>
      <dgm:t>
        <a:bodyPr/>
        <a:lstStyle/>
        <a:p>
          <a:endParaRPr lang="en-IN"/>
        </a:p>
      </dgm:t>
    </dgm:pt>
    <dgm:pt modelId="{7B3FE75B-C881-40AE-AC1A-628A4C0457D4}">
      <dgm:prSet phldrT="[Text]"/>
      <dgm:spPr/>
      <dgm:t>
        <a:bodyPr/>
        <a:lstStyle/>
        <a:p>
          <a:r>
            <a:rPr lang="en-US" dirty="0"/>
            <a:t>Verified attendance data, including check-in and check-out times, is securely stored in the system's database.</a:t>
          </a:r>
          <a:endParaRPr lang="en-IN" dirty="0"/>
        </a:p>
      </dgm:t>
    </dgm:pt>
    <dgm:pt modelId="{48BB1A29-1F70-41EB-9CD5-12A768C091E4}" type="parTrans" cxnId="{B1C9CD5C-3353-4CCE-89F9-3415DF9A85EC}">
      <dgm:prSet/>
      <dgm:spPr/>
      <dgm:t>
        <a:bodyPr/>
        <a:lstStyle/>
        <a:p>
          <a:endParaRPr lang="en-IN"/>
        </a:p>
      </dgm:t>
    </dgm:pt>
    <dgm:pt modelId="{63D71210-CCC9-45B9-9A00-F9A9DCC88F56}" type="sibTrans" cxnId="{B1C9CD5C-3353-4CCE-89F9-3415DF9A85EC}">
      <dgm:prSet/>
      <dgm:spPr/>
      <dgm:t>
        <a:bodyPr/>
        <a:lstStyle/>
        <a:p>
          <a:endParaRPr lang="en-IN"/>
        </a:p>
      </dgm:t>
    </dgm:pt>
    <dgm:pt modelId="{0DF77B45-716D-4346-A8C7-C0610547C2EF}">
      <dgm:prSet phldrT="[Text]"/>
      <dgm:spPr/>
      <dgm:t>
        <a:bodyPr/>
        <a:lstStyle/>
        <a:p>
          <a:r>
            <a:rPr lang="en-CA" b="0" i="0" dirty="0"/>
            <a:t>Buzzer and speaker provide instant feedback to users regarding attendance status.</a:t>
          </a:r>
          <a:endParaRPr lang="en-IN" dirty="0"/>
        </a:p>
      </dgm:t>
    </dgm:pt>
    <dgm:pt modelId="{99D9583C-26C2-4B61-B852-727879C053C8}" type="parTrans" cxnId="{36928E67-77E1-408F-B574-6A57089ED78B}">
      <dgm:prSet/>
      <dgm:spPr/>
      <dgm:t>
        <a:bodyPr/>
        <a:lstStyle/>
        <a:p>
          <a:endParaRPr lang="en-IN"/>
        </a:p>
      </dgm:t>
    </dgm:pt>
    <dgm:pt modelId="{BD51E128-1271-48CE-92C2-56E1D653EC3A}" type="sibTrans" cxnId="{36928E67-77E1-408F-B574-6A57089ED78B}">
      <dgm:prSet/>
      <dgm:spPr/>
      <dgm:t>
        <a:bodyPr/>
        <a:lstStyle/>
        <a:p>
          <a:endParaRPr lang="en-IN"/>
        </a:p>
      </dgm:t>
    </dgm:pt>
    <dgm:pt modelId="{612F992F-C84B-4ECC-922E-FD08506A1356}">
      <dgm:prSet phldrT="[Text]"/>
      <dgm:spPr/>
      <dgm:t>
        <a:bodyPr/>
        <a:lstStyle/>
        <a:p>
          <a:r>
            <a:rPr lang="en-CA" b="0" i="0" dirty="0"/>
            <a:t>Dataset Management</a:t>
          </a:r>
          <a:endParaRPr lang="en-IN" dirty="0"/>
        </a:p>
      </dgm:t>
    </dgm:pt>
    <dgm:pt modelId="{2B79DD8A-1111-4F7F-BCE9-353249E6C4C2}" type="parTrans" cxnId="{9DF9E8CF-F9F3-4A9D-B15D-7BCFCE193FC2}">
      <dgm:prSet/>
      <dgm:spPr/>
      <dgm:t>
        <a:bodyPr/>
        <a:lstStyle/>
        <a:p>
          <a:endParaRPr lang="en-IN"/>
        </a:p>
      </dgm:t>
    </dgm:pt>
    <dgm:pt modelId="{006AAC71-006E-4562-92D9-5E51B047BF79}" type="sibTrans" cxnId="{9DF9E8CF-F9F3-4A9D-B15D-7BCFCE193FC2}">
      <dgm:prSet/>
      <dgm:spPr/>
      <dgm:t>
        <a:bodyPr/>
        <a:lstStyle/>
        <a:p>
          <a:endParaRPr lang="en-IN"/>
        </a:p>
      </dgm:t>
    </dgm:pt>
    <dgm:pt modelId="{E97ACD83-D979-4190-85C0-0163665E2234}">
      <dgm:prSet phldrT="[Text]"/>
      <dgm:spPr/>
      <dgm:t>
        <a:bodyPr/>
        <a:lstStyle/>
        <a:p>
          <a:r>
            <a:rPr lang="en-US" dirty="0"/>
            <a:t>Users can be added to the dataset for recognition. If an unknown person is detected, their photo is captured, and their photo and other details like date and time is captured into the database table.</a:t>
          </a:r>
          <a:endParaRPr lang="en-IN" dirty="0"/>
        </a:p>
      </dgm:t>
    </dgm:pt>
    <dgm:pt modelId="{3D642FB2-D310-4B27-BE2F-178F3FADAF10}" type="parTrans" cxnId="{92862F6A-F5B9-4D29-9715-EDCEBA07642E}">
      <dgm:prSet/>
      <dgm:spPr/>
      <dgm:t>
        <a:bodyPr/>
        <a:lstStyle/>
        <a:p>
          <a:endParaRPr lang="en-IN"/>
        </a:p>
      </dgm:t>
    </dgm:pt>
    <dgm:pt modelId="{9652283E-34B3-4D05-AA10-587C0DA6944F}" type="sibTrans" cxnId="{92862F6A-F5B9-4D29-9715-EDCEBA07642E}">
      <dgm:prSet/>
      <dgm:spPr/>
      <dgm:t>
        <a:bodyPr/>
        <a:lstStyle/>
        <a:p>
          <a:endParaRPr lang="en-IN"/>
        </a:p>
      </dgm:t>
    </dgm:pt>
    <dgm:pt modelId="{A2AA697E-211C-0546-B2DE-8A1AB9AA4747}">
      <dgm:prSet phldrT="[Text]"/>
      <dgm:spPr/>
      <dgm:t>
        <a:bodyPr/>
        <a:lstStyle/>
        <a:p>
          <a:r>
            <a:rPr lang="en-CA" b="0" i="0" dirty="0"/>
            <a:t>Work Time and Routine Monitoring:</a:t>
          </a:r>
          <a:endParaRPr lang="en-IN" dirty="0"/>
        </a:p>
      </dgm:t>
    </dgm:pt>
    <dgm:pt modelId="{F24B552B-7E16-6D4D-82C3-923B33AD9B78}" type="parTrans" cxnId="{19CA744E-7744-AA49-8ADC-D2362CBE41EF}">
      <dgm:prSet/>
      <dgm:spPr/>
      <dgm:t>
        <a:bodyPr/>
        <a:lstStyle/>
        <a:p>
          <a:endParaRPr lang="en-US"/>
        </a:p>
      </dgm:t>
    </dgm:pt>
    <dgm:pt modelId="{B6F198F8-591D-F147-B36D-1204A8E35C00}" type="sibTrans" cxnId="{19CA744E-7744-AA49-8ADC-D2362CBE41EF}">
      <dgm:prSet/>
      <dgm:spPr/>
      <dgm:t>
        <a:bodyPr/>
        <a:lstStyle/>
        <a:p>
          <a:endParaRPr lang="en-US"/>
        </a:p>
      </dgm:t>
    </dgm:pt>
    <dgm:pt modelId="{6E3ADC93-10E1-3643-99C6-E3B365EA35F1}">
      <dgm:prSet/>
      <dgm:spPr/>
      <dgm:t>
        <a:bodyPr/>
        <a:lstStyle/>
        <a:p>
          <a:r>
            <a:rPr lang="en-US"/>
            <a:t>Utilizing Next.js, employees can view their work hours and daily routines on the website.</a:t>
          </a:r>
        </a:p>
      </dgm:t>
    </dgm:pt>
    <dgm:pt modelId="{AFFF8347-9B6D-2846-81DC-D9D5C2BE3DB4}" type="parTrans" cxnId="{C776C957-42FC-8545-8B3E-0731A37D853A}">
      <dgm:prSet/>
      <dgm:spPr/>
      <dgm:t>
        <a:bodyPr/>
        <a:lstStyle/>
        <a:p>
          <a:endParaRPr lang="en-US"/>
        </a:p>
      </dgm:t>
    </dgm:pt>
    <dgm:pt modelId="{29FE669C-CE93-124A-A863-230AE205CD4A}" type="sibTrans" cxnId="{C776C957-42FC-8545-8B3E-0731A37D853A}">
      <dgm:prSet/>
      <dgm:spPr/>
      <dgm:t>
        <a:bodyPr/>
        <a:lstStyle/>
        <a:p>
          <a:endParaRPr lang="en-US"/>
        </a:p>
      </dgm:t>
    </dgm:pt>
    <dgm:pt modelId="{4BFC8595-5DD2-4F13-9148-7163C5309118}" type="pres">
      <dgm:prSet presAssocID="{D048CD72-2A4B-4E61-9A10-FB4D9B21F593}" presName="linearFlow" presStyleCnt="0">
        <dgm:presLayoutVars>
          <dgm:dir/>
          <dgm:animLvl val="lvl"/>
          <dgm:resizeHandles val="exact"/>
        </dgm:presLayoutVars>
      </dgm:prSet>
      <dgm:spPr/>
    </dgm:pt>
    <dgm:pt modelId="{6168CA31-29C2-4761-8DF3-C08ECFB13055}" type="pres">
      <dgm:prSet presAssocID="{6F43DC84-8394-4192-9CC7-C6279DF479F6}" presName="composite" presStyleCnt="0"/>
      <dgm:spPr/>
    </dgm:pt>
    <dgm:pt modelId="{42DD4501-2840-4A20-811C-A71EFAB937CD}" type="pres">
      <dgm:prSet presAssocID="{6F43DC84-8394-4192-9CC7-C6279DF479F6}" presName="parentText" presStyleLbl="alignNode1" presStyleIdx="0" presStyleCnt="7">
        <dgm:presLayoutVars>
          <dgm:chMax val="1"/>
          <dgm:bulletEnabled val="1"/>
        </dgm:presLayoutVars>
      </dgm:prSet>
      <dgm:spPr/>
    </dgm:pt>
    <dgm:pt modelId="{690B02B5-EFC4-4B2B-BCDD-69BFBEE337F5}" type="pres">
      <dgm:prSet presAssocID="{6F43DC84-8394-4192-9CC7-C6279DF479F6}" presName="descendantText" presStyleLbl="alignAcc1" presStyleIdx="0" presStyleCnt="7" custLinFactY="-10" custLinFactNeighborX="0" custLinFactNeighborY="-100000">
        <dgm:presLayoutVars>
          <dgm:bulletEnabled val="1"/>
        </dgm:presLayoutVars>
      </dgm:prSet>
      <dgm:spPr/>
    </dgm:pt>
    <dgm:pt modelId="{0E648EF2-58CF-40C8-98C2-F2C4142744B8}" type="pres">
      <dgm:prSet presAssocID="{21B9B9D1-015F-4B27-ABD2-BB1A096687B7}" presName="sp" presStyleCnt="0"/>
      <dgm:spPr/>
    </dgm:pt>
    <dgm:pt modelId="{336B207E-E91D-484E-A08E-7EB0CE123DCD}" type="pres">
      <dgm:prSet presAssocID="{DA85C9CE-B1B7-415E-95AE-16E582DAFDF5}" presName="composite" presStyleCnt="0"/>
      <dgm:spPr/>
    </dgm:pt>
    <dgm:pt modelId="{C4EC3CCC-3D47-4689-A74C-ED31C85E10D9}" type="pres">
      <dgm:prSet presAssocID="{DA85C9CE-B1B7-415E-95AE-16E582DAFDF5}" presName="parentText" presStyleLbl="alignNode1" presStyleIdx="1" presStyleCnt="7">
        <dgm:presLayoutVars>
          <dgm:chMax val="1"/>
          <dgm:bulletEnabled val="1"/>
        </dgm:presLayoutVars>
      </dgm:prSet>
      <dgm:spPr/>
    </dgm:pt>
    <dgm:pt modelId="{D1E33A25-005C-490E-A190-F43AFECB7BA5}" type="pres">
      <dgm:prSet presAssocID="{DA85C9CE-B1B7-415E-95AE-16E582DAFDF5}" presName="descendantText" presStyleLbl="alignAcc1" presStyleIdx="1" presStyleCnt="7">
        <dgm:presLayoutVars>
          <dgm:bulletEnabled val="1"/>
        </dgm:presLayoutVars>
      </dgm:prSet>
      <dgm:spPr/>
    </dgm:pt>
    <dgm:pt modelId="{3BEE3453-5A30-44C8-B052-F996D380F49E}" type="pres">
      <dgm:prSet presAssocID="{E2BBE2A5-B0B5-4FBB-B350-EACA8C125EA5}" presName="sp" presStyleCnt="0"/>
      <dgm:spPr/>
    </dgm:pt>
    <dgm:pt modelId="{1A1A1322-7613-4999-BD25-CFBEC221C0E5}" type="pres">
      <dgm:prSet presAssocID="{87C4B2D4-E978-4FF0-80A3-3DDD9D8124BF}" presName="composite" presStyleCnt="0"/>
      <dgm:spPr/>
    </dgm:pt>
    <dgm:pt modelId="{A78F9178-C6FA-44E2-8968-ECB5BB58F362}" type="pres">
      <dgm:prSet presAssocID="{87C4B2D4-E978-4FF0-80A3-3DDD9D8124BF}" presName="parentText" presStyleLbl="alignNode1" presStyleIdx="2" presStyleCnt="7">
        <dgm:presLayoutVars>
          <dgm:chMax val="1"/>
          <dgm:bulletEnabled val="1"/>
        </dgm:presLayoutVars>
      </dgm:prSet>
      <dgm:spPr/>
    </dgm:pt>
    <dgm:pt modelId="{8C1BCE69-21A8-4039-AD01-99FBA775F653}" type="pres">
      <dgm:prSet presAssocID="{87C4B2D4-E978-4FF0-80A3-3DDD9D8124BF}" presName="descendantText" presStyleLbl="alignAcc1" presStyleIdx="2" presStyleCnt="7">
        <dgm:presLayoutVars>
          <dgm:bulletEnabled val="1"/>
        </dgm:presLayoutVars>
      </dgm:prSet>
      <dgm:spPr/>
    </dgm:pt>
    <dgm:pt modelId="{850BD96B-F80D-485E-9732-20F785CAD17C}" type="pres">
      <dgm:prSet presAssocID="{19E6461C-46BA-4FB6-849C-688521E8A109}" presName="sp" presStyleCnt="0"/>
      <dgm:spPr/>
    </dgm:pt>
    <dgm:pt modelId="{C9F528B0-8894-46DA-B1A4-7FBB9A96A824}" type="pres">
      <dgm:prSet presAssocID="{46F11AD9-7CCF-49DD-A4CB-BAD284BB9C1F}" presName="composite" presStyleCnt="0"/>
      <dgm:spPr/>
    </dgm:pt>
    <dgm:pt modelId="{D448A092-ED86-4065-945E-82CEDEB45238}" type="pres">
      <dgm:prSet presAssocID="{46F11AD9-7CCF-49DD-A4CB-BAD284BB9C1F}" presName="parentText" presStyleLbl="alignNode1" presStyleIdx="3" presStyleCnt="7">
        <dgm:presLayoutVars>
          <dgm:chMax val="1"/>
          <dgm:bulletEnabled val="1"/>
        </dgm:presLayoutVars>
      </dgm:prSet>
      <dgm:spPr/>
    </dgm:pt>
    <dgm:pt modelId="{169C2199-FF43-43B3-9B85-7B4A78B8BEA6}" type="pres">
      <dgm:prSet presAssocID="{46F11AD9-7CCF-49DD-A4CB-BAD284BB9C1F}" presName="descendantText" presStyleLbl="alignAcc1" presStyleIdx="3" presStyleCnt="7">
        <dgm:presLayoutVars>
          <dgm:bulletEnabled val="1"/>
        </dgm:presLayoutVars>
      </dgm:prSet>
      <dgm:spPr/>
    </dgm:pt>
    <dgm:pt modelId="{6B738656-14F0-433A-816E-DCD3326B1531}" type="pres">
      <dgm:prSet presAssocID="{4EC2762D-B607-4ABE-8878-A8015C9C4C39}" presName="sp" presStyleCnt="0"/>
      <dgm:spPr/>
    </dgm:pt>
    <dgm:pt modelId="{FFA9D2FB-F7CA-4D1A-97E9-714AE8F07DFD}" type="pres">
      <dgm:prSet presAssocID="{DA26DB68-8693-441B-8820-B0B9BC6819C2}" presName="composite" presStyleCnt="0"/>
      <dgm:spPr/>
    </dgm:pt>
    <dgm:pt modelId="{D09B8F9D-BCAA-49A2-B985-8AA787A9F604}" type="pres">
      <dgm:prSet presAssocID="{DA26DB68-8693-441B-8820-B0B9BC6819C2}" presName="parentText" presStyleLbl="alignNode1" presStyleIdx="4" presStyleCnt="7">
        <dgm:presLayoutVars>
          <dgm:chMax val="1"/>
          <dgm:bulletEnabled val="1"/>
        </dgm:presLayoutVars>
      </dgm:prSet>
      <dgm:spPr/>
    </dgm:pt>
    <dgm:pt modelId="{772617D2-9E05-4F40-8BB3-15DC3083260D}" type="pres">
      <dgm:prSet presAssocID="{DA26DB68-8693-441B-8820-B0B9BC6819C2}" presName="descendantText" presStyleLbl="alignAcc1" presStyleIdx="4" presStyleCnt="7">
        <dgm:presLayoutVars>
          <dgm:bulletEnabled val="1"/>
        </dgm:presLayoutVars>
      </dgm:prSet>
      <dgm:spPr/>
    </dgm:pt>
    <dgm:pt modelId="{034B9623-4DD2-4C55-900E-A20DB2C11B18}" type="pres">
      <dgm:prSet presAssocID="{961D5283-3578-46EB-A967-78273583399D}" presName="sp" presStyleCnt="0"/>
      <dgm:spPr/>
    </dgm:pt>
    <dgm:pt modelId="{4C8E5492-E955-409A-AA77-D5CBA5AECA16}" type="pres">
      <dgm:prSet presAssocID="{612F992F-C84B-4ECC-922E-FD08506A1356}" presName="composite" presStyleCnt="0"/>
      <dgm:spPr/>
    </dgm:pt>
    <dgm:pt modelId="{AEE317BC-B8BF-4533-9C8E-88168ED154C3}" type="pres">
      <dgm:prSet presAssocID="{612F992F-C84B-4ECC-922E-FD08506A1356}" presName="parentText" presStyleLbl="alignNode1" presStyleIdx="5" presStyleCnt="7">
        <dgm:presLayoutVars>
          <dgm:chMax val="1"/>
          <dgm:bulletEnabled val="1"/>
        </dgm:presLayoutVars>
      </dgm:prSet>
      <dgm:spPr/>
    </dgm:pt>
    <dgm:pt modelId="{F9F9932A-6D87-4AAA-800E-BC1C9F6BD447}" type="pres">
      <dgm:prSet presAssocID="{612F992F-C84B-4ECC-922E-FD08506A1356}" presName="descendantText" presStyleLbl="alignAcc1" presStyleIdx="5" presStyleCnt="7">
        <dgm:presLayoutVars>
          <dgm:bulletEnabled val="1"/>
        </dgm:presLayoutVars>
      </dgm:prSet>
      <dgm:spPr/>
    </dgm:pt>
    <dgm:pt modelId="{DC59E651-4C1B-9D4A-9E95-52C4430DF55A}" type="pres">
      <dgm:prSet presAssocID="{006AAC71-006E-4562-92D9-5E51B047BF79}" presName="sp" presStyleCnt="0"/>
      <dgm:spPr/>
    </dgm:pt>
    <dgm:pt modelId="{320D4977-3D51-0B4F-A757-9CDBA5792055}" type="pres">
      <dgm:prSet presAssocID="{A2AA697E-211C-0546-B2DE-8A1AB9AA4747}" presName="composite" presStyleCnt="0"/>
      <dgm:spPr/>
    </dgm:pt>
    <dgm:pt modelId="{48836588-B9CA-7D4C-9A26-512DE92031D7}" type="pres">
      <dgm:prSet presAssocID="{A2AA697E-211C-0546-B2DE-8A1AB9AA4747}" presName="parentText" presStyleLbl="alignNode1" presStyleIdx="6" presStyleCnt="7">
        <dgm:presLayoutVars>
          <dgm:chMax val="1"/>
          <dgm:bulletEnabled val="1"/>
        </dgm:presLayoutVars>
      </dgm:prSet>
      <dgm:spPr/>
    </dgm:pt>
    <dgm:pt modelId="{7F9676C9-B4CE-314D-A7A9-9B3A2ADF5DED}" type="pres">
      <dgm:prSet presAssocID="{A2AA697E-211C-0546-B2DE-8A1AB9AA4747}" presName="descendantText" presStyleLbl="alignAcc1" presStyleIdx="6" presStyleCnt="7">
        <dgm:presLayoutVars>
          <dgm:bulletEnabled val="1"/>
        </dgm:presLayoutVars>
      </dgm:prSet>
      <dgm:spPr/>
    </dgm:pt>
  </dgm:ptLst>
  <dgm:cxnLst>
    <dgm:cxn modelId="{050DFC18-DC7A-4341-A5CC-34985746158C}" type="presOf" srcId="{6E3ADC93-10E1-3643-99C6-E3B365EA35F1}" destId="{7F9676C9-B4CE-314D-A7A9-9B3A2ADF5DED}" srcOrd="0" destOrd="0" presId="urn:microsoft.com/office/officeart/2005/8/layout/chevron2"/>
    <dgm:cxn modelId="{BD64D422-25F7-43FC-85AD-6E8F7223665C}" type="presOf" srcId="{87C4B2D4-E978-4FF0-80A3-3DDD9D8124BF}" destId="{A78F9178-C6FA-44E2-8968-ECB5BB58F362}" srcOrd="0" destOrd="0" presId="urn:microsoft.com/office/officeart/2005/8/layout/chevron2"/>
    <dgm:cxn modelId="{7912662F-BD73-484B-B1E5-E954C445A11B}" type="presOf" srcId="{DA26DB68-8693-441B-8820-B0B9BC6819C2}" destId="{D09B8F9D-BCAA-49A2-B985-8AA787A9F604}" srcOrd="0" destOrd="0" presId="urn:microsoft.com/office/officeart/2005/8/layout/chevron2"/>
    <dgm:cxn modelId="{9E051E30-D3AE-4542-86B5-AB945E560094}" type="presOf" srcId="{7B3FE75B-C881-40AE-AC1A-628A4C0457D4}" destId="{169C2199-FF43-43B3-9B85-7B4A78B8BEA6}" srcOrd="0" destOrd="0" presId="urn:microsoft.com/office/officeart/2005/8/layout/chevron2"/>
    <dgm:cxn modelId="{A3D10D31-650D-4368-8FB4-808ECEA29A48}" type="presOf" srcId="{5CD02C65-75F5-4152-9899-0B1ABAE79BA7}" destId="{690B02B5-EFC4-4B2B-BCDD-69BFBEE337F5}" srcOrd="0" destOrd="0" presId="urn:microsoft.com/office/officeart/2005/8/layout/chevron2"/>
    <dgm:cxn modelId="{B1C9CD5C-3353-4CCE-89F9-3415DF9A85EC}" srcId="{46F11AD9-7CCF-49DD-A4CB-BAD284BB9C1F}" destId="{7B3FE75B-C881-40AE-AC1A-628A4C0457D4}" srcOrd="0" destOrd="0" parTransId="{48BB1A29-1F70-41EB-9CD5-12A768C091E4}" sibTransId="{63D71210-CCC9-45B9-9A00-F9A9DCC88F56}"/>
    <dgm:cxn modelId="{9F0A0161-ED36-448F-AC6E-15BCD5A6A4D9}" type="presOf" srcId="{22644FF4-8D8F-4E78-9D1E-DAB4DB96D8A5}" destId="{D1E33A25-005C-490E-A190-F43AFECB7BA5}" srcOrd="0" destOrd="0" presId="urn:microsoft.com/office/officeart/2005/8/layout/chevron2"/>
    <dgm:cxn modelId="{3DF09C42-1362-B84C-87E1-B95698E00682}" type="presOf" srcId="{A2AA697E-211C-0546-B2DE-8A1AB9AA4747}" destId="{48836588-B9CA-7D4C-9A26-512DE92031D7}" srcOrd="0" destOrd="0" presId="urn:microsoft.com/office/officeart/2005/8/layout/chevron2"/>
    <dgm:cxn modelId="{36928E67-77E1-408F-B574-6A57089ED78B}" srcId="{DA26DB68-8693-441B-8820-B0B9BC6819C2}" destId="{0DF77B45-716D-4346-A8C7-C0610547C2EF}" srcOrd="0" destOrd="0" parTransId="{99D9583C-26C2-4B61-B852-727879C053C8}" sibTransId="{BD51E128-1271-48CE-92C2-56E1D653EC3A}"/>
    <dgm:cxn modelId="{92862F6A-F5B9-4D29-9715-EDCEBA07642E}" srcId="{612F992F-C84B-4ECC-922E-FD08506A1356}" destId="{E97ACD83-D979-4190-85C0-0163665E2234}" srcOrd="0" destOrd="0" parTransId="{3D642FB2-D310-4B27-BE2F-178F3FADAF10}" sibTransId="{9652283E-34B3-4D05-AA10-587C0DA6944F}"/>
    <dgm:cxn modelId="{421D096D-1A31-4D01-8C94-0DF0EFD451CB}" srcId="{87C4B2D4-E978-4FF0-80A3-3DDD9D8124BF}" destId="{768F0FAB-BA39-4F69-8926-829D7A0CDD55}" srcOrd="0" destOrd="0" parTransId="{A50495B6-B966-458D-A873-C90928F3B61A}" sibTransId="{4B3BA3D5-F5C8-458E-9907-4C487A40CDB0}"/>
    <dgm:cxn modelId="{19CA744E-7744-AA49-8ADC-D2362CBE41EF}" srcId="{D048CD72-2A4B-4E61-9A10-FB4D9B21F593}" destId="{A2AA697E-211C-0546-B2DE-8A1AB9AA4747}" srcOrd="6" destOrd="0" parTransId="{F24B552B-7E16-6D4D-82C3-923B33AD9B78}" sibTransId="{B6F198F8-591D-F147-B36D-1204A8E35C00}"/>
    <dgm:cxn modelId="{C776C957-42FC-8545-8B3E-0731A37D853A}" srcId="{A2AA697E-211C-0546-B2DE-8A1AB9AA4747}" destId="{6E3ADC93-10E1-3643-99C6-E3B365EA35F1}" srcOrd="0" destOrd="0" parTransId="{AFFF8347-9B6D-2846-81DC-D9D5C2BE3DB4}" sibTransId="{29FE669C-CE93-124A-A863-230AE205CD4A}"/>
    <dgm:cxn modelId="{18BBAC79-B869-4946-93C7-1BEE82575E45}" type="presOf" srcId="{768F0FAB-BA39-4F69-8926-829D7A0CDD55}" destId="{8C1BCE69-21A8-4039-AD01-99FBA775F653}" srcOrd="0" destOrd="0" presId="urn:microsoft.com/office/officeart/2005/8/layout/chevron2"/>
    <dgm:cxn modelId="{6FB9D459-3233-450F-BA3A-E911DB7412B8}" type="presOf" srcId="{DA85C9CE-B1B7-415E-95AE-16E582DAFDF5}" destId="{C4EC3CCC-3D47-4689-A74C-ED31C85E10D9}" srcOrd="0" destOrd="0" presId="urn:microsoft.com/office/officeart/2005/8/layout/chevron2"/>
    <dgm:cxn modelId="{FA65457F-F079-44D4-96EF-8AEBCB4DCE86}" srcId="{DA85C9CE-B1B7-415E-95AE-16E582DAFDF5}" destId="{22644FF4-8D8F-4E78-9D1E-DAB4DB96D8A5}" srcOrd="0" destOrd="0" parTransId="{B7B98342-4737-46EF-9F68-3B2F5B498D76}" sibTransId="{30930604-47A3-4955-8DF6-14FCAD07D05B}"/>
    <dgm:cxn modelId="{B71D3B88-A896-4899-97F8-064E8772580F}" type="presOf" srcId="{612F992F-C84B-4ECC-922E-FD08506A1356}" destId="{AEE317BC-B8BF-4533-9C8E-88168ED154C3}" srcOrd="0" destOrd="0" presId="urn:microsoft.com/office/officeart/2005/8/layout/chevron2"/>
    <dgm:cxn modelId="{6618CE9A-EE6F-40A5-A696-9B4DBDFB93E4}" srcId="{D048CD72-2A4B-4E61-9A10-FB4D9B21F593}" destId="{87C4B2D4-E978-4FF0-80A3-3DDD9D8124BF}" srcOrd="2" destOrd="0" parTransId="{79B5D0C5-85CD-41EB-A83C-4A63BCC9BAD6}" sibTransId="{19E6461C-46BA-4FB6-849C-688521E8A109}"/>
    <dgm:cxn modelId="{4A1C1EAF-7348-4CF9-9CFC-F2C6770C84BB}" type="presOf" srcId="{46F11AD9-7CCF-49DD-A4CB-BAD284BB9C1F}" destId="{D448A092-ED86-4065-945E-82CEDEB45238}" srcOrd="0" destOrd="0" presId="urn:microsoft.com/office/officeart/2005/8/layout/chevron2"/>
    <dgm:cxn modelId="{87395AB7-9CF3-42AD-AFC2-C1E7101764D8}" type="presOf" srcId="{E97ACD83-D979-4190-85C0-0163665E2234}" destId="{F9F9932A-6D87-4AAA-800E-BC1C9F6BD447}" srcOrd="0" destOrd="0" presId="urn:microsoft.com/office/officeart/2005/8/layout/chevron2"/>
    <dgm:cxn modelId="{2B9DFBB9-07BA-4C0B-B667-CB826BEDFF49}" srcId="{6F43DC84-8394-4192-9CC7-C6279DF479F6}" destId="{5CD02C65-75F5-4152-9899-0B1ABAE79BA7}" srcOrd="0" destOrd="0" parTransId="{8C99230A-20AB-4D66-B539-6E17B360876B}" sibTransId="{9752190B-CD55-41E0-A424-BF71927D151F}"/>
    <dgm:cxn modelId="{9DF9E8CF-F9F3-4A9D-B15D-7BCFCE193FC2}" srcId="{D048CD72-2A4B-4E61-9A10-FB4D9B21F593}" destId="{612F992F-C84B-4ECC-922E-FD08506A1356}" srcOrd="5" destOrd="0" parTransId="{2B79DD8A-1111-4F7F-BCE9-353249E6C4C2}" sibTransId="{006AAC71-006E-4562-92D9-5E51B047BF79}"/>
    <dgm:cxn modelId="{360A31D4-39CD-4D52-BBA6-BD6E2AB0443A}" type="presOf" srcId="{6F43DC84-8394-4192-9CC7-C6279DF479F6}" destId="{42DD4501-2840-4A20-811C-A71EFAB937CD}" srcOrd="0" destOrd="0" presId="urn:microsoft.com/office/officeart/2005/8/layout/chevron2"/>
    <dgm:cxn modelId="{7A0905DC-7CD9-4FC6-98CB-4BD74DCD0C8A}" srcId="{D048CD72-2A4B-4E61-9A10-FB4D9B21F593}" destId="{DA85C9CE-B1B7-415E-95AE-16E582DAFDF5}" srcOrd="1" destOrd="0" parTransId="{BF223BD9-AEC7-4BE4-8AFF-C2A78093B4CC}" sibTransId="{E2BBE2A5-B0B5-4FBB-B350-EACA8C125EA5}"/>
    <dgm:cxn modelId="{D43551E8-8024-4E91-B0BD-586113EFEF0E}" type="presOf" srcId="{0DF77B45-716D-4346-A8C7-C0610547C2EF}" destId="{772617D2-9E05-4F40-8BB3-15DC3083260D}" srcOrd="0" destOrd="0" presId="urn:microsoft.com/office/officeart/2005/8/layout/chevron2"/>
    <dgm:cxn modelId="{49D6D5F1-AC9C-4608-A5D1-BB84F7486780}" srcId="{D048CD72-2A4B-4E61-9A10-FB4D9B21F593}" destId="{46F11AD9-7CCF-49DD-A4CB-BAD284BB9C1F}" srcOrd="3" destOrd="0" parTransId="{2450D3E6-1429-4332-9A75-6CFF55609549}" sibTransId="{4EC2762D-B607-4ABE-8878-A8015C9C4C39}"/>
    <dgm:cxn modelId="{6849A2F3-482F-42DF-A7F5-13C5E789DE1C}" type="presOf" srcId="{D048CD72-2A4B-4E61-9A10-FB4D9B21F593}" destId="{4BFC8595-5DD2-4F13-9148-7163C5309118}" srcOrd="0" destOrd="0" presId="urn:microsoft.com/office/officeart/2005/8/layout/chevron2"/>
    <dgm:cxn modelId="{BBC459FA-2045-40A1-801B-0A7ACFB468D1}" srcId="{D048CD72-2A4B-4E61-9A10-FB4D9B21F593}" destId="{DA26DB68-8693-441B-8820-B0B9BC6819C2}" srcOrd="4" destOrd="0" parTransId="{A07EE918-3BDF-4760-BD12-6D126AA6F39C}" sibTransId="{961D5283-3578-46EB-A967-78273583399D}"/>
    <dgm:cxn modelId="{93E066FD-13D8-457F-8BDE-5EA3C37388C9}" srcId="{D048CD72-2A4B-4E61-9A10-FB4D9B21F593}" destId="{6F43DC84-8394-4192-9CC7-C6279DF479F6}" srcOrd="0" destOrd="0" parTransId="{AA4037AA-3C5C-4356-A95D-F8E05F4D6FAD}" sibTransId="{21B9B9D1-015F-4B27-ABD2-BB1A096687B7}"/>
    <dgm:cxn modelId="{B37E403E-8667-4887-9404-AAB415F76F12}" type="presParOf" srcId="{4BFC8595-5DD2-4F13-9148-7163C5309118}" destId="{6168CA31-29C2-4761-8DF3-C08ECFB13055}" srcOrd="0" destOrd="0" presId="urn:microsoft.com/office/officeart/2005/8/layout/chevron2"/>
    <dgm:cxn modelId="{D852FBA1-857C-4197-8C33-DFAC04F55174}" type="presParOf" srcId="{6168CA31-29C2-4761-8DF3-C08ECFB13055}" destId="{42DD4501-2840-4A20-811C-A71EFAB937CD}" srcOrd="0" destOrd="0" presId="urn:microsoft.com/office/officeart/2005/8/layout/chevron2"/>
    <dgm:cxn modelId="{0C811E36-65FA-4194-8337-4F4B9695FE43}" type="presParOf" srcId="{6168CA31-29C2-4761-8DF3-C08ECFB13055}" destId="{690B02B5-EFC4-4B2B-BCDD-69BFBEE337F5}" srcOrd="1" destOrd="0" presId="urn:microsoft.com/office/officeart/2005/8/layout/chevron2"/>
    <dgm:cxn modelId="{817DD3F3-E870-41BA-9905-9F5D53073BF5}" type="presParOf" srcId="{4BFC8595-5DD2-4F13-9148-7163C5309118}" destId="{0E648EF2-58CF-40C8-98C2-F2C4142744B8}" srcOrd="1" destOrd="0" presId="urn:microsoft.com/office/officeart/2005/8/layout/chevron2"/>
    <dgm:cxn modelId="{6C3D7F2B-0171-4E34-B393-AA6743903CF4}" type="presParOf" srcId="{4BFC8595-5DD2-4F13-9148-7163C5309118}" destId="{336B207E-E91D-484E-A08E-7EB0CE123DCD}" srcOrd="2" destOrd="0" presId="urn:microsoft.com/office/officeart/2005/8/layout/chevron2"/>
    <dgm:cxn modelId="{27BDA11E-BA03-4A9D-9F1D-42CA50FCCD81}" type="presParOf" srcId="{336B207E-E91D-484E-A08E-7EB0CE123DCD}" destId="{C4EC3CCC-3D47-4689-A74C-ED31C85E10D9}" srcOrd="0" destOrd="0" presId="urn:microsoft.com/office/officeart/2005/8/layout/chevron2"/>
    <dgm:cxn modelId="{6201EDDE-812E-402B-8BC2-AE664E42B3DF}" type="presParOf" srcId="{336B207E-E91D-484E-A08E-7EB0CE123DCD}" destId="{D1E33A25-005C-490E-A190-F43AFECB7BA5}" srcOrd="1" destOrd="0" presId="urn:microsoft.com/office/officeart/2005/8/layout/chevron2"/>
    <dgm:cxn modelId="{0B4E6B6C-57E7-411E-AB14-7354347B3EBC}" type="presParOf" srcId="{4BFC8595-5DD2-4F13-9148-7163C5309118}" destId="{3BEE3453-5A30-44C8-B052-F996D380F49E}" srcOrd="3" destOrd="0" presId="urn:microsoft.com/office/officeart/2005/8/layout/chevron2"/>
    <dgm:cxn modelId="{4B96302A-BF26-4B82-B9C4-7D359F2718CF}" type="presParOf" srcId="{4BFC8595-5DD2-4F13-9148-7163C5309118}" destId="{1A1A1322-7613-4999-BD25-CFBEC221C0E5}" srcOrd="4" destOrd="0" presId="urn:microsoft.com/office/officeart/2005/8/layout/chevron2"/>
    <dgm:cxn modelId="{66805527-B7CA-4568-95A0-1400CEA37174}" type="presParOf" srcId="{1A1A1322-7613-4999-BD25-CFBEC221C0E5}" destId="{A78F9178-C6FA-44E2-8968-ECB5BB58F362}" srcOrd="0" destOrd="0" presId="urn:microsoft.com/office/officeart/2005/8/layout/chevron2"/>
    <dgm:cxn modelId="{3F65BFEE-61CD-4FA1-95F2-4BF4D41889D6}" type="presParOf" srcId="{1A1A1322-7613-4999-BD25-CFBEC221C0E5}" destId="{8C1BCE69-21A8-4039-AD01-99FBA775F653}" srcOrd="1" destOrd="0" presId="urn:microsoft.com/office/officeart/2005/8/layout/chevron2"/>
    <dgm:cxn modelId="{C05A9A67-2755-4BC0-9EA9-DE608B6C7D75}" type="presParOf" srcId="{4BFC8595-5DD2-4F13-9148-7163C5309118}" destId="{850BD96B-F80D-485E-9732-20F785CAD17C}" srcOrd="5" destOrd="0" presId="urn:microsoft.com/office/officeart/2005/8/layout/chevron2"/>
    <dgm:cxn modelId="{20196FFC-EA33-44C1-B3EC-227D6090D41B}" type="presParOf" srcId="{4BFC8595-5DD2-4F13-9148-7163C5309118}" destId="{C9F528B0-8894-46DA-B1A4-7FBB9A96A824}" srcOrd="6" destOrd="0" presId="urn:microsoft.com/office/officeart/2005/8/layout/chevron2"/>
    <dgm:cxn modelId="{07314DE8-CF17-480A-89EC-28BA8C3939AA}" type="presParOf" srcId="{C9F528B0-8894-46DA-B1A4-7FBB9A96A824}" destId="{D448A092-ED86-4065-945E-82CEDEB45238}" srcOrd="0" destOrd="0" presId="urn:microsoft.com/office/officeart/2005/8/layout/chevron2"/>
    <dgm:cxn modelId="{E6FBFFF6-28FB-470A-9051-409698E4A0D5}" type="presParOf" srcId="{C9F528B0-8894-46DA-B1A4-7FBB9A96A824}" destId="{169C2199-FF43-43B3-9B85-7B4A78B8BEA6}" srcOrd="1" destOrd="0" presId="urn:microsoft.com/office/officeart/2005/8/layout/chevron2"/>
    <dgm:cxn modelId="{94BE51A3-676B-4B0F-B200-553119000A97}" type="presParOf" srcId="{4BFC8595-5DD2-4F13-9148-7163C5309118}" destId="{6B738656-14F0-433A-816E-DCD3326B1531}" srcOrd="7" destOrd="0" presId="urn:microsoft.com/office/officeart/2005/8/layout/chevron2"/>
    <dgm:cxn modelId="{D434639E-EFD1-44C7-9C0A-9DA01BC0DB39}" type="presParOf" srcId="{4BFC8595-5DD2-4F13-9148-7163C5309118}" destId="{FFA9D2FB-F7CA-4D1A-97E9-714AE8F07DFD}" srcOrd="8" destOrd="0" presId="urn:microsoft.com/office/officeart/2005/8/layout/chevron2"/>
    <dgm:cxn modelId="{50892E02-932F-4603-883B-B3849EDD5FC4}" type="presParOf" srcId="{FFA9D2FB-F7CA-4D1A-97E9-714AE8F07DFD}" destId="{D09B8F9D-BCAA-49A2-B985-8AA787A9F604}" srcOrd="0" destOrd="0" presId="urn:microsoft.com/office/officeart/2005/8/layout/chevron2"/>
    <dgm:cxn modelId="{E669B026-79E3-44E0-8AE7-B8307565B4D2}" type="presParOf" srcId="{FFA9D2FB-F7CA-4D1A-97E9-714AE8F07DFD}" destId="{772617D2-9E05-4F40-8BB3-15DC3083260D}" srcOrd="1" destOrd="0" presId="urn:microsoft.com/office/officeart/2005/8/layout/chevron2"/>
    <dgm:cxn modelId="{0DFC8890-69EF-4089-AD44-8E4189B80CFF}" type="presParOf" srcId="{4BFC8595-5DD2-4F13-9148-7163C5309118}" destId="{034B9623-4DD2-4C55-900E-A20DB2C11B18}" srcOrd="9" destOrd="0" presId="urn:microsoft.com/office/officeart/2005/8/layout/chevron2"/>
    <dgm:cxn modelId="{677B7921-E701-43DC-8355-8D3352A6A87C}" type="presParOf" srcId="{4BFC8595-5DD2-4F13-9148-7163C5309118}" destId="{4C8E5492-E955-409A-AA77-D5CBA5AECA16}" srcOrd="10" destOrd="0" presId="urn:microsoft.com/office/officeart/2005/8/layout/chevron2"/>
    <dgm:cxn modelId="{1124319C-D009-462A-A133-152DC81453DC}" type="presParOf" srcId="{4C8E5492-E955-409A-AA77-D5CBA5AECA16}" destId="{AEE317BC-B8BF-4533-9C8E-88168ED154C3}" srcOrd="0" destOrd="0" presId="urn:microsoft.com/office/officeart/2005/8/layout/chevron2"/>
    <dgm:cxn modelId="{A1F66563-4043-476A-B15A-3FF21E11176F}" type="presParOf" srcId="{4C8E5492-E955-409A-AA77-D5CBA5AECA16}" destId="{F9F9932A-6D87-4AAA-800E-BC1C9F6BD447}" srcOrd="1" destOrd="0" presId="urn:microsoft.com/office/officeart/2005/8/layout/chevron2"/>
    <dgm:cxn modelId="{58BC0062-FECF-7F4E-A61D-FFFA9424753F}" type="presParOf" srcId="{4BFC8595-5DD2-4F13-9148-7163C5309118}" destId="{DC59E651-4C1B-9D4A-9E95-52C4430DF55A}" srcOrd="11" destOrd="0" presId="urn:microsoft.com/office/officeart/2005/8/layout/chevron2"/>
    <dgm:cxn modelId="{243212BB-19EB-D645-AF3B-1FFF3A70CCE8}" type="presParOf" srcId="{4BFC8595-5DD2-4F13-9148-7163C5309118}" destId="{320D4977-3D51-0B4F-A757-9CDBA5792055}" srcOrd="12" destOrd="0" presId="urn:microsoft.com/office/officeart/2005/8/layout/chevron2"/>
    <dgm:cxn modelId="{BE709DB9-81D8-2048-86B6-66CE9E8692FC}" type="presParOf" srcId="{320D4977-3D51-0B4F-A757-9CDBA5792055}" destId="{48836588-B9CA-7D4C-9A26-512DE92031D7}" srcOrd="0" destOrd="0" presId="urn:microsoft.com/office/officeart/2005/8/layout/chevron2"/>
    <dgm:cxn modelId="{53CB9210-3583-7849-978E-5E2EED6941C1}" type="presParOf" srcId="{320D4977-3D51-0B4F-A757-9CDBA5792055}" destId="{7F9676C9-B4CE-314D-A7A9-9B3A2ADF5DED}"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DD4501-2840-4A20-811C-A71EFAB937CD}">
      <dsp:nvSpPr>
        <dsp:cNvPr id="0" name=""/>
        <dsp:cNvSpPr/>
      </dsp:nvSpPr>
      <dsp:spPr>
        <a:xfrm rot="5400000">
          <a:off x="-97736" y="102429"/>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a:t>Image Capture</a:t>
          </a:r>
          <a:endParaRPr lang="en-IN" sz="500" kern="1200" dirty="0"/>
        </a:p>
      </dsp:txBody>
      <dsp:txXfrm rot="-5400000">
        <a:off x="1" y="232744"/>
        <a:ext cx="456104" cy="195474"/>
      </dsp:txXfrm>
    </dsp:sp>
    <dsp:sp modelId="{690B02B5-EFC4-4B2B-BCDD-69BFBEE337F5}">
      <dsp:nvSpPr>
        <dsp:cNvPr id="0" name=""/>
        <dsp:cNvSpPr/>
      </dsp:nvSpPr>
      <dsp:spPr>
        <a:xfrm rot="5400000">
          <a:off x="4440435" y="-3984330"/>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Raspberry Pi takes photos of employees using the Camera Module and using flask app it send the video to Django backend.</a:t>
          </a:r>
          <a:endParaRPr lang="en-IN" sz="1300" kern="1200" dirty="0"/>
        </a:p>
      </dsp:txBody>
      <dsp:txXfrm rot="-5400000">
        <a:off x="456105" y="20675"/>
        <a:ext cx="8371512" cy="382175"/>
      </dsp:txXfrm>
    </dsp:sp>
    <dsp:sp modelId="{C4EC3CCC-3D47-4689-A74C-ED31C85E10D9}">
      <dsp:nvSpPr>
        <dsp:cNvPr id="0" name=""/>
        <dsp:cNvSpPr/>
      </dsp:nvSpPr>
      <dsp:spPr>
        <a:xfrm rot="5400000">
          <a:off x="-97736" y="667907"/>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a:t>Image Processing</a:t>
          </a:r>
          <a:endParaRPr lang="en-IN" sz="500" kern="1200" dirty="0"/>
        </a:p>
      </dsp:txBody>
      <dsp:txXfrm rot="-5400000">
        <a:off x="1" y="798222"/>
        <a:ext cx="456104" cy="195474"/>
      </dsp:txXfrm>
    </dsp:sp>
    <dsp:sp modelId="{D1E33A25-005C-490E-A190-F43AFECB7BA5}">
      <dsp:nvSpPr>
        <dsp:cNvPr id="0" name=""/>
        <dsp:cNvSpPr/>
      </dsp:nvSpPr>
      <dsp:spPr>
        <a:xfrm rot="5400000">
          <a:off x="4440435" y="-3414160"/>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 Backend algorithms in Django check these images for attendance verification and send data to flask backend database to confirm employee presence.</a:t>
          </a:r>
          <a:endParaRPr lang="en-IN" sz="1300" kern="1200" dirty="0"/>
        </a:p>
      </dsp:txBody>
      <dsp:txXfrm rot="-5400000">
        <a:off x="456105" y="590845"/>
        <a:ext cx="8371512" cy="382175"/>
      </dsp:txXfrm>
    </dsp:sp>
    <dsp:sp modelId="{A78F9178-C6FA-44E2-8968-ECB5BB58F362}">
      <dsp:nvSpPr>
        <dsp:cNvPr id="0" name=""/>
        <dsp:cNvSpPr/>
      </dsp:nvSpPr>
      <dsp:spPr>
        <a:xfrm rot="5400000">
          <a:off x="-97736" y="1233384"/>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a:t>Facial Recognition</a:t>
          </a:r>
          <a:endParaRPr lang="en-IN" sz="500" kern="1200" dirty="0"/>
        </a:p>
      </dsp:txBody>
      <dsp:txXfrm rot="-5400000">
        <a:off x="1" y="1363699"/>
        <a:ext cx="456104" cy="195474"/>
      </dsp:txXfrm>
    </dsp:sp>
    <dsp:sp modelId="{8C1BCE69-21A8-4039-AD01-99FBA775F653}">
      <dsp:nvSpPr>
        <dsp:cNvPr id="0" name=""/>
        <dsp:cNvSpPr/>
      </dsp:nvSpPr>
      <dsp:spPr>
        <a:xfrm rot="5400000">
          <a:off x="4440435" y="-2848682"/>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Deep learning algorithms recognize employee faces for accurate identification.</a:t>
          </a:r>
          <a:endParaRPr lang="en-IN" sz="1300" kern="1200" dirty="0"/>
        </a:p>
      </dsp:txBody>
      <dsp:txXfrm rot="-5400000">
        <a:off x="456105" y="1156323"/>
        <a:ext cx="8371512" cy="382175"/>
      </dsp:txXfrm>
    </dsp:sp>
    <dsp:sp modelId="{D448A092-ED86-4065-945E-82CEDEB45238}">
      <dsp:nvSpPr>
        <dsp:cNvPr id="0" name=""/>
        <dsp:cNvSpPr/>
      </dsp:nvSpPr>
      <dsp:spPr>
        <a:xfrm rot="5400000">
          <a:off x="-97736" y="1798862"/>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a:t>Attendance Recording</a:t>
          </a:r>
          <a:endParaRPr lang="en-IN" sz="500" kern="1200" dirty="0"/>
        </a:p>
      </dsp:txBody>
      <dsp:txXfrm rot="-5400000">
        <a:off x="1" y="1929177"/>
        <a:ext cx="456104" cy="195474"/>
      </dsp:txXfrm>
    </dsp:sp>
    <dsp:sp modelId="{169C2199-FF43-43B3-9B85-7B4A78B8BEA6}">
      <dsp:nvSpPr>
        <dsp:cNvPr id="0" name=""/>
        <dsp:cNvSpPr/>
      </dsp:nvSpPr>
      <dsp:spPr>
        <a:xfrm rot="5400000">
          <a:off x="4440435" y="-2283204"/>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Verified attendance data, including check-in and check-out times, is securely stored in the system's database.</a:t>
          </a:r>
          <a:endParaRPr lang="en-IN" sz="1300" kern="1200" dirty="0"/>
        </a:p>
      </dsp:txBody>
      <dsp:txXfrm rot="-5400000">
        <a:off x="456105" y="1721801"/>
        <a:ext cx="8371512" cy="382175"/>
      </dsp:txXfrm>
    </dsp:sp>
    <dsp:sp modelId="{D09B8F9D-BCAA-49A2-B985-8AA787A9F604}">
      <dsp:nvSpPr>
        <dsp:cNvPr id="0" name=""/>
        <dsp:cNvSpPr/>
      </dsp:nvSpPr>
      <dsp:spPr>
        <a:xfrm rot="5400000">
          <a:off x="-97736" y="2364340"/>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CA" sz="500" b="0" i="0" kern="1200" dirty="0"/>
            <a:t>Feedback</a:t>
          </a:r>
          <a:endParaRPr lang="en-IN" sz="500" kern="1200" dirty="0"/>
        </a:p>
      </dsp:txBody>
      <dsp:txXfrm rot="-5400000">
        <a:off x="1" y="2494655"/>
        <a:ext cx="456104" cy="195474"/>
      </dsp:txXfrm>
    </dsp:sp>
    <dsp:sp modelId="{772617D2-9E05-4F40-8BB3-15DC3083260D}">
      <dsp:nvSpPr>
        <dsp:cNvPr id="0" name=""/>
        <dsp:cNvSpPr/>
      </dsp:nvSpPr>
      <dsp:spPr>
        <a:xfrm rot="5400000">
          <a:off x="4440435" y="-1717727"/>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CA" sz="1300" b="0" i="0" kern="1200" dirty="0"/>
            <a:t>Buzzer and speaker provide instant feedback to users regarding attendance status.</a:t>
          </a:r>
          <a:endParaRPr lang="en-IN" sz="1300" kern="1200" dirty="0"/>
        </a:p>
      </dsp:txBody>
      <dsp:txXfrm rot="-5400000">
        <a:off x="456105" y="2287278"/>
        <a:ext cx="8371512" cy="382175"/>
      </dsp:txXfrm>
    </dsp:sp>
    <dsp:sp modelId="{AEE317BC-B8BF-4533-9C8E-88168ED154C3}">
      <dsp:nvSpPr>
        <dsp:cNvPr id="0" name=""/>
        <dsp:cNvSpPr/>
      </dsp:nvSpPr>
      <dsp:spPr>
        <a:xfrm rot="5400000">
          <a:off x="-97736" y="2929817"/>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CA" sz="500" b="0" i="0" kern="1200" dirty="0"/>
            <a:t>Dataset Management</a:t>
          </a:r>
          <a:endParaRPr lang="en-IN" sz="500" kern="1200" dirty="0"/>
        </a:p>
      </dsp:txBody>
      <dsp:txXfrm rot="-5400000">
        <a:off x="1" y="3060132"/>
        <a:ext cx="456104" cy="195474"/>
      </dsp:txXfrm>
    </dsp:sp>
    <dsp:sp modelId="{F9F9932A-6D87-4AAA-800E-BC1C9F6BD447}">
      <dsp:nvSpPr>
        <dsp:cNvPr id="0" name=""/>
        <dsp:cNvSpPr/>
      </dsp:nvSpPr>
      <dsp:spPr>
        <a:xfrm rot="5400000">
          <a:off x="4440435" y="-1152249"/>
          <a:ext cx="423525"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Users can be added to the dataset for recognition. If an unknown person is detected, their photo is captured, and their photo and other details like date and time is captured into the database table.</a:t>
          </a:r>
          <a:endParaRPr lang="en-IN" sz="1300" kern="1200" dirty="0"/>
        </a:p>
      </dsp:txBody>
      <dsp:txXfrm rot="-5400000">
        <a:off x="456105" y="2852756"/>
        <a:ext cx="8371512" cy="382175"/>
      </dsp:txXfrm>
    </dsp:sp>
    <dsp:sp modelId="{48836588-B9CA-7D4C-9A26-512DE92031D7}">
      <dsp:nvSpPr>
        <dsp:cNvPr id="0" name=""/>
        <dsp:cNvSpPr/>
      </dsp:nvSpPr>
      <dsp:spPr>
        <a:xfrm rot="5400000">
          <a:off x="-97736" y="3495295"/>
          <a:ext cx="651578" cy="45610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CA" sz="500" b="0" i="0" kern="1200" dirty="0"/>
            <a:t>Work Time and Routine Monitoring:</a:t>
          </a:r>
          <a:endParaRPr lang="en-IN" sz="500" kern="1200" dirty="0"/>
        </a:p>
      </dsp:txBody>
      <dsp:txXfrm rot="-5400000">
        <a:off x="1" y="3625610"/>
        <a:ext cx="456104" cy="195474"/>
      </dsp:txXfrm>
    </dsp:sp>
    <dsp:sp modelId="{7F9676C9-B4CE-314D-A7A9-9B3A2ADF5DED}">
      <dsp:nvSpPr>
        <dsp:cNvPr id="0" name=""/>
        <dsp:cNvSpPr/>
      </dsp:nvSpPr>
      <dsp:spPr>
        <a:xfrm rot="5400000">
          <a:off x="4440324" y="-586660"/>
          <a:ext cx="423748" cy="839218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Utilizing Next.js, employees can view their work hours and daily routines on the website.</a:t>
          </a:r>
        </a:p>
      </dsp:txBody>
      <dsp:txXfrm rot="-5400000">
        <a:off x="456105" y="3418245"/>
        <a:ext cx="8371501" cy="38237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4.jpg>
</file>

<file path=ppt/media/image5.jp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charset="0"/>
              </a:defRPr>
            </a:lvl1pPr>
          </a:lstStyle>
          <a:p>
            <a:fld id="{E9F3A7FF-300E-B84F-A2D0-CDCDE713DCB9}" type="datetimeFigureOut">
              <a:rPr lang="en-US" smtClean="0"/>
              <a:pPr/>
              <a:t>11/27/2024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charset="0"/>
              </a:defRPr>
            </a:lvl1pPr>
          </a:lstStyle>
          <a:p>
            <a:fld id="{7C11621C-3EA7-C342-A130-13C6D43C8C01}" type="slidenum">
              <a:rPr lang="en-US" smtClean="0"/>
              <a:pPr/>
              <a:t>‹#›</a:t>
            </a:fld>
            <a:endParaRPr lang="en-US" dirty="0"/>
          </a:p>
        </p:txBody>
      </p:sp>
    </p:spTree>
    <p:extLst>
      <p:ext uri="{BB962C8B-B14F-4D97-AF65-F5344CB8AC3E}">
        <p14:creationId xmlns:p14="http://schemas.microsoft.com/office/powerpoint/2010/main" val="438347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charset="0"/>
        <a:ea typeface="+mn-ea"/>
        <a:cs typeface="+mn-cs"/>
      </a:defRPr>
    </a:lvl1pPr>
    <a:lvl2pPr marL="457200" algn="l" defTabSz="914400" rtl="0" eaLnBrk="1" latinLnBrk="0" hangingPunct="1">
      <a:defRPr sz="1200" b="0" i="0" kern="1200">
        <a:solidFill>
          <a:schemeClr val="tx1"/>
        </a:solidFill>
        <a:latin typeface="Arial" charset="0"/>
        <a:ea typeface="+mn-ea"/>
        <a:cs typeface="+mn-cs"/>
      </a:defRPr>
    </a:lvl2pPr>
    <a:lvl3pPr marL="914400" algn="l" defTabSz="914400" rtl="0" eaLnBrk="1" latinLnBrk="0" hangingPunct="1">
      <a:defRPr sz="1200" b="0" i="0" kern="1200">
        <a:solidFill>
          <a:schemeClr val="tx1"/>
        </a:solidFill>
        <a:latin typeface="Arial" charset="0"/>
        <a:ea typeface="+mn-ea"/>
        <a:cs typeface="+mn-cs"/>
      </a:defRPr>
    </a:lvl3pPr>
    <a:lvl4pPr marL="1371600" algn="l" defTabSz="914400" rtl="0" eaLnBrk="1" latinLnBrk="0" hangingPunct="1">
      <a:defRPr sz="1200" b="0" i="0" kern="1200">
        <a:solidFill>
          <a:schemeClr val="tx1"/>
        </a:solidFill>
        <a:latin typeface="Arial" charset="0"/>
        <a:ea typeface="+mn-ea"/>
        <a:cs typeface="+mn-cs"/>
      </a:defRPr>
    </a:lvl4pPr>
    <a:lvl5pPr marL="1828800" algn="l" defTabSz="914400" rtl="0" eaLnBrk="1" latinLnBrk="0" hangingPunct="1">
      <a:defRPr sz="1200" b="0" i="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11621C-3EA7-C342-A130-13C6D43C8C01}" type="slidenum">
              <a:rPr lang="en-US" smtClean="0"/>
              <a:pPr/>
              <a:t>1</a:t>
            </a:fld>
            <a:endParaRPr lang="en-US" dirty="0"/>
          </a:p>
        </p:txBody>
      </p:sp>
    </p:spTree>
    <p:extLst>
      <p:ext uri="{BB962C8B-B14F-4D97-AF65-F5344CB8AC3E}">
        <p14:creationId xmlns:p14="http://schemas.microsoft.com/office/powerpoint/2010/main" val="3978433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2</a:t>
            </a:fld>
            <a:endParaRPr lang="en-US" dirty="0"/>
          </a:p>
        </p:txBody>
      </p:sp>
    </p:spTree>
    <p:extLst>
      <p:ext uri="{BB962C8B-B14F-4D97-AF65-F5344CB8AC3E}">
        <p14:creationId xmlns:p14="http://schemas.microsoft.com/office/powerpoint/2010/main" val="1276334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6</a:t>
            </a:fld>
            <a:endParaRPr lang="en-US" dirty="0"/>
          </a:p>
        </p:txBody>
      </p:sp>
    </p:spTree>
    <p:extLst>
      <p:ext uri="{BB962C8B-B14F-4D97-AF65-F5344CB8AC3E}">
        <p14:creationId xmlns:p14="http://schemas.microsoft.com/office/powerpoint/2010/main" val="21146697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Background Image" descr="McMaster University Brighter World themed background image featuring overlayed circles, radiences and an image of the McMaster Iconic Archway">
            <a:extLst>
              <a:ext uri="{FF2B5EF4-FFF2-40B4-BE49-F238E27FC236}">
                <a16:creationId xmlns:a16="http://schemas.microsoft.com/office/drawing/2014/main" id="{B6EC7246-D40E-A849-88BF-8FEAEB18D21B}"/>
              </a:ext>
              <a:ext uri="{C183D7F6-B498-43B3-948B-1728B52AA6E4}">
                <adec:decorative xmlns:adec="http://schemas.microsoft.com/office/drawing/2017/decorative" val="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Placeholder" descr="Master title"/>
          <p:cNvSpPr>
            <a:spLocks noGrp="1"/>
          </p:cNvSpPr>
          <p:nvPr>
            <p:ph type="ctrTitle"/>
          </p:nvPr>
        </p:nvSpPr>
        <p:spPr>
          <a:xfrm>
            <a:off x="2563091" y="476104"/>
            <a:ext cx="3255818" cy="1999628"/>
          </a:xfrm>
        </p:spPr>
        <p:txBody>
          <a:bodyPr anchor="b" anchorCtr="0">
            <a:normAutofit/>
          </a:bodyPr>
          <a:lstStyle>
            <a:lvl1pPr>
              <a:lnSpc>
                <a:spcPct val="100000"/>
              </a:lnSpc>
              <a:defRPr sz="3000">
                <a:solidFill>
                  <a:schemeClr val="tx1"/>
                </a:solidFill>
              </a:defRPr>
            </a:lvl1pPr>
          </a:lstStyle>
          <a:p>
            <a:r>
              <a:rPr lang="en-US" dirty="0"/>
              <a:t>Click to edit Master title style</a:t>
            </a:r>
          </a:p>
        </p:txBody>
      </p:sp>
      <p:sp>
        <p:nvSpPr>
          <p:cNvPr id="3" name="Subtitle Placeholder" descr="Master subtitle"/>
          <p:cNvSpPr>
            <a:spLocks noGrp="1"/>
          </p:cNvSpPr>
          <p:nvPr>
            <p:ph type="subTitle" idx="1"/>
          </p:nvPr>
        </p:nvSpPr>
        <p:spPr>
          <a:xfrm>
            <a:off x="2563090" y="2475732"/>
            <a:ext cx="3054928" cy="683718"/>
          </a:xfrm>
        </p:spPr>
        <p:txBody>
          <a:bodyPr/>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7" name="Meeting Information" descr="Meering or Audience Data">
            <a:extLst>
              <a:ext uri="{FF2B5EF4-FFF2-40B4-BE49-F238E27FC236}">
                <a16:creationId xmlns:a16="http://schemas.microsoft.com/office/drawing/2014/main" id="{E4830579-3FC9-4C47-AF4E-DC02A16FCB8B}"/>
              </a:ext>
            </a:extLst>
          </p:cNvPr>
          <p:cNvSpPr>
            <a:spLocks noGrp="1"/>
          </p:cNvSpPr>
          <p:nvPr>
            <p:ph type="body" sz="quarter" idx="10" hasCustomPrompt="1"/>
          </p:nvPr>
        </p:nvSpPr>
        <p:spPr>
          <a:xfrm>
            <a:off x="1510146" y="3159450"/>
            <a:ext cx="1364672" cy="1019380"/>
          </a:xfrm>
        </p:spPr>
        <p:txBody>
          <a:bodyPr anchor="ctr" anchorCtr="0">
            <a:noAutofit/>
          </a:bodyPr>
          <a:lstStyle>
            <a:lvl1pPr marL="0" indent="0" algn="ctr">
              <a:buNone/>
              <a:defRPr sz="1100">
                <a:solidFill>
                  <a:srgbClr val="464F55"/>
                </a:solidFill>
              </a:defRPr>
            </a:lvl1pPr>
            <a:lvl2pPr marL="342900" indent="0">
              <a:buNone/>
              <a:defRPr sz="1100"/>
            </a:lvl2pPr>
            <a:lvl3pPr marL="685800" indent="0">
              <a:buNone/>
              <a:defRPr sz="1100"/>
            </a:lvl3pPr>
            <a:lvl4pPr marL="1028700" indent="0">
              <a:buNone/>
              <a:defRPr sz="1100"/>
            </a:lvl4pPr>
            <a:lvl5pPr marL="1371600" indent="0">
              <a:buNone/>
              <a:defRPr sz="1100"/>
            </a:lvl5pPr>
          </a:lstStyle>
          <a:p>
            <a:pPr lvl="0"/>
            <a:r>
              <a:rPr lang="en-US" dirty="0"/>
              <a:t>Meeting or Audience Date</a:t>
            </a:r>
          </a:p>
        </p:txBody>
      </p:sp>
      <p:cxnSp>
        <p:nvCxnSpPr>
          <p:cNvPr id="13" name="Brighter World Divider">
            <a:extLst>
              <a:ext uri="{C183D7F6-B498-43B3-948B-1728B52AA6E4}">
                <adec:decorative xmlns:adec="http://schemas.microsoft.com/office/drawing/2017/decorative" val="1"/>
              </a:ext>
            </a:extLst>
          </p:cNvPr>
          <p:cNvCxnSpPr>
            <a:cxnSpLocks/>
          </p:cNvCxnSpPr>
          <p:nvPr userDrawn="1"/>
        </p:nvCxnSpPr>
        <p:spPr>
          <a:xfrm>
            <a:off x="1" y="4661165"/>
            <a:ext cx="7710054" cy="0"/>
          </a:xfrm>
          <a:prstGeom prst="line">
            <a:avLst/>
          </a:prstGeom>
          <a:ln w="38100" cap="flat">
            <a:solidFill>
              <a:srgbClr val="7C0040"/>
            </a:solidFill>
          </a:ln>
          <a:effectLst/>
        </p:spPr>
        <p:style>
          <a:lnRef idx="2">
            <a:schemeClr val="accent1"/>
          </a:lnRef>
          <a:fillRef idx="0">
            <a:schemeClr val="accent1"/>
          </a:fillRef>
          <a:effectRef idx="1">
            <a:schemeClr val="accent1"/>
          </a:effectRef>
          <a:fontRef idx="minor">
            <a:schemeClr val="tx1"/>
          </a:fontRef>
        </p:style>
      </p:cxnSp>
      <p:pic>
        <p:nvPicPr>
          <p:cNvPr id="14" name="McMaster Logo" descr="McMaster University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62769" y="4484767"/>
            <a:ext cx="1019175" cy="561975"/>
          </a:xfrm>
          <a:prstGeom prst="rect">
            <a:avLst/>
          </a:prstGeom>
        </p:spPr>
      </p:pic>
      <p:pic>
        <p:nvPicPr>
          <p:cNvPr id="15" name="Brighter World Logo" descr="Brighter World Logo"/>
          <p:cNvPicPr>
            <a:picLocks noChangeAspect="1"/>
          </p:cNvPicPr>
          <p:nvPr userDrawn="1"/>
        </p:nvPicPr>
        <p:blipFill rotWithShape="1">
          <a:blip r:embed="rId4">
            <a:extLst>
              <a:ext uri="{28A0092B-C50C-407E-A947-70E740481C1C}">
                <a14:useLocalDpi xmlns:a14="http://schemas.microsoft.com/office/drawing/2010/main" val="0"/>
              </a:ext>
            </a:extLst>
          </a:blip>
          <a:srcRect t="1" r="39176" b="47"/>
          <a:stretch/>
        </p:blipFill>
        <p:spPr>
          <a:xfrm>
            <a:off x="200893" y="4834777"/>
            <a:ext cx="1136072" cy="136841"/>
          </a:xfrm>
          <a:prstGeom prst="rect">
            <a:avLst/>
          </a:prstGeom>
        </p:spPr>
      </p:pic>
      <p:sp>
        <p:nvSpPr>
          <p:cNvPr id="18" name="URL">
            <a:extLst>
              <a:ext uri="{FF2B5EF4-FFF2-40B4-BE49-F238E27FC236}">
                <a16:creationId xmlns:a16="http://schemas.microsoft.com/office/drawing/2014/main" id="{966BBFA2-FDBF-FA4A-9952-D71EB07DF1D7}"/>
              </a:ext>
            </a:extLst>
          </p:cNvPr>
          <p:cNvSpPr txBox="1"/>
          <p:nvPr userDrawn="1"/>
        </p:nvSpPr>
        <p:spPr>
          <a:xfrm>
            <a:off x="1277515" y="4774219"/>
            <a:ext cx="2504775" cy="242374"/>
          </a:xfrm>
          <a:prstGeom prst="rect">
            <a:avLst/>
          </a:prstGeom>
          <a:noFill/>
        </p:spPr>
        <p:txBody>
          <a:bodyPr wrap="square" rtlCol="0">
            <a:spAutoFit/>
          </a:bodyPr>
          <a:lstStyle/>
          <a:p>
            <a:r>
              <a:rPr lang="en-US" sz="975" spc="20" baseline="0" dirty="0">
                <a:latin typeface="Arial" panose="020B0604020202020204" pitchFamily="34" charset="0"/>
                <a:cs typeface="Arial" panose="020B0604020202020204" pitchFamily="34" charset="0"/>
              </a:rPr>
              <a:t>mcmaster.ca</a:t>
            </a:r>
          </a:p>
        </p:txBody>
      </p:sp>
    </p:spTree>
    <p:extLst>
      <p:ext uri="{BB962C8B-B14F-4D97-AF65-F5344CB8AC3E}">
        <p14:creationId xmlns:p14="http://schemas.microsoft.com/office/powerpoint/2010/main" val="1417601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Placeholder"/>
          <p:cNvSpPr>
            <a:spLocks noGrp="1"/>
          </p:cNvSpPr>
          <p:nvPr>
            <p:ph type="title"/>
          </p:nvPr>
        </p:nvSpPr>
        <p:spPr>
          <a:xfrm>
            <a:off x="1792288" y="3600450"/>
            <a:ext cx="5486400" cy="425054"/>
          </a:xfrm>
        </p:spPr>
        <p:txBody>
          <a:bodyPr anchor="b"/>
          <a:lstStyle>
            <a:lvl1pPr algn="l">
              <a:defRPr sz="1500" b="0">
                <a:solidFill>
                  <a:schemeClr val="accent1"/>
                </a:solidFill>
              </a:defRPr>
            </a:lvl1pPr>
          </a:lstStyle>
          <a:p>
            <a:r>
              <a:rPr lang="en-US"/>
              <a:t>Click to edit Master title style</a:t>
            </a:r>
          </a:p>
        </p:txBody>
      </p:sp>
      <p:sp>
        <p:nvSpPr>
          <p:cNvPr id="4" name="Subtitle Placeholder"/>
          <p:cNvSpPr>
            <a:spLocks noGrp="1"/>
          </p:cNvSpPr>
          <p:nvPr>
            <p:ph type="body" sz="half" idx="2" hasCustomPrompt="1"/>
          </p:nvPr>
        </p:nvSpPr>
        <p:spPr>
          <a:xfrm>
            <a:off x="1792288" y="4025503"/>
            <a:ext cx="5486400" cy="603647"/>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add subtitle</a:t>
            </a:r>
          </a:p>
        </p:txBody>
      </p:sp>
      <p:sp>
        <p:nvSpPr>
          <p:cNvPr id="3" name="Picture Placeholder"/>
          <p:cNvSpPr>
            <a:spLocks noGrp="1"/>
          </p:cNvSpPr>
          <p:nvPr>
            <p:ph type="pic" idx="1" hasCustomPrompt="1"/>
          </p:nvPr>
        </p:nvSpPr>
        <p:spPr>
          <a:xfrm>
            <a:off x="1792288" y="459581"/>
            <a:ext cx="5486400" cy="3086100"/>
          </a:xfrm>
          <a:solidFill>
            <a:schemeClr val="tx1"/>
          </a:solidFill>
          <a:effectLst>
            <a:outerShdw blurRad="393700" dist="50800" dir="5400000" sx="105000" sy="105000" algn="ctr" rotWithShape="0">
              <a:srgbClr val="000000">
                <a:alpha val="20000"/>
              </a:srgbClr>
            </a:outerShdw>
          </a:effectLst>
        </p:spPr>
        <p:txBody>
          <a:bodyPr>
            <a:normAutofit/>
          </a:bodyPr>
          <a:lstStyle>
            <a:lvl1pPr marL="0" indent="0">
              <a:buNone/>
              <a:defRPr sz="1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the picture icon to insert a picture. </a:t>
            </a:r>
            <a:br>
              <a:rPr lang="en-US" dirty="0"/>
            </a:br>
            <a:r>
              <a:rPr lang="en-US" dirty="0"/>
              <a:t>Make sure to include an image description by right clicking on your image and selecting ‘Edit Alt Text…’ </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2760835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
        <p:nvSpPr>
          <p:cNvPr id="6" name="Background Picture">
            <a:extLst>
              <a:ext uri="{FF2B5EF4-FFF2-40B4-BE49-F238E27FC236}">
                <a16:creationId xmlns:a16="http://schemas.microsoft.com/office/drawing/2014/main" id="{409D0A44-800A-1E41-B4A3-4200850312ED}"/>
              </a:ext>
            </a:extLst>
          </p:cNvPr>
          <p:cNvSpPr>
            <a:spLocks noGrp="1"/>
          </p:cNvSpPr>
          <p:nvPr>
            <p:ph type="pic" sz="quarter" idx="11" hasCustomPrompt="1"/>
          </p:nvPr>
        </p:nvSpPr>
        <p:spPr>
          <a:xfrm>
            <a:off x="0" y="0"/>
            <a:ext cx="9144000" cy="5143500"/>
          </a:xfrm>
          <a:solidFill>
            <a:schemeClr val="tx1"/>
          </a:solidFill>
        </p:spPr>
        <p:txBody>
          <a:bodyPr anchor="ctr" anchorCtr="0"/>
          <a:lstStyle>
            <a:lvl1pPr marL="0" indent="0" algn="l">
              <a:buNone/>
              <a:defRPr>
                <a:solidFill>
                  <a:schemeClr val="bg1"/>
                </a:solidFill>
              </a:defRPr>
            </a:lvl1pPr>
          </a:lstStyle>
          <a:p>
            <a:r>
              <a:rPr lang="en-US" dirty="0"/>
              <a:t>Click the picture icon to insert a background picture. </a:t>
            </a:r>
            <a:br>
              <a:rPr lang="en-US" dirty="0"/>
            </a:br>
            <a:r>
              <a:rPr lang="en-US" dirty="0"/>
              <a:t>Make sure to include an image description by right </a:t>
            </a:r>
            <a:br>
              <a:rPr lang="en-US" dirty="0"/>
            </a:br>
            <a:r>
              <a:rPr lang="en-US" dirty="0"/>
              <a:t>clicking on your image and selecting ‘Edit Alt Text…’ </a:t>
            </a:r>
          </a:p>
          <a:p>
            <a:endParaRPr lang="en-US" dirty="0"/>
          </a:p>
        </p:txBody>
      </p:sp>
      <p:sp>
        <p:nvSpPr>
          <p:cNvPr id="8" name="Background Circle">
            <a:extLst>
              <a:ext uri="{FF2B5EF4-FFF2-40B4-BE49-F238E27FC236}">
                <a16:creationId xmlns:a16="http://schemas.microsoft.com/office/drawing/2014/main" id="{79F78E7C-BD8A-B74C-8DDE-969A46B4B0D8}"/>
              </a:ext>
              <a:ext uri="{C183D7F6-B498-43B3-948B-1728B52AA6E4}">
                <adec:decorative xmlns:adec="http://schemas.microsoft.com/office/drawing/2017/decorative" val="1"/>
              </a:ext>
            </a:extLst>
          </p:cNvPr>
          <p:cNvSpPr>
            <a:spLocks noGrp="1"/>
          </p:cNvSpPr>
          <p:nvPr>
            <p:ph type="pic" sz="quarter" idx="13"/>
          </p:nvPr>
        </p:nvSpPr>
        <p:spPr>
          <a:xfrm>
            <a:off x="6515292" y="-704631"/>
            <a:ext cx="4166289" cy="4166288"/>
          </a:xfrm>
          <a:prstGeom prst="ellipse">
            <a:avLst/>
          </a:prstGeom>
          <a:solidFill>
            <a:schemeClr val="accent1"/>
          </a:solidFill>
        </p:spPr>
        <p:txBody>
          <a:bodyPr/>
          <a:lstStyle>
            <a:lvl1pPr>
              <a:defRPr>
                <a:solidFill>
                  <a:schemeClr val="accent1"/>
                </a:solidFill>
              </a:defRPr>
            </a:lvl1pPr>
          </a:lstStyle>
          <a:p>
            <a:endParaRPr lang="en-US" dirty="0"/>
          </a:p>
        </p:txBody>
      </p:sp>
      <p:sp>
        <p:nvSpPr>
          <p:cNvPr id="2" name="Title Placeholder">
            <a:extLst>
              <a:ext uri="{FF2B5EF4-FFF2-40B4-BE49-F238E27FC236}">
                <a16:creationId xmlns:a16="http://schemas.microsoft.com/office/drawing/2014/main" id="{640BBB7F-73D8-794B-A9B5-A5869AB0A481}"/>
              </a:ext>
            </a:extLst>
          </p:cNvPr>
          <p:cNvSpPr>
            <a:spLocks noGrp="1"/>
          </p:cNvSpPr>
          <p:nvPr>
            <p:ph type="title" hasCustomPrompt="1"/>
          </p:nvPr>
        </p:nvSpPr>
        <p:spPr>
          <a:xfrm>
            <a:off x="6978763" y="496248"/>
            <a:ext cx="2029237" cy="2065338"/>
          </a:xfrm>
        </p:spPr>
        <p:txBody>
          <a:bodyPr>
            <a:normAutofit/>
          </a:bodyPr>
          <a:lstStyle>
            <a:lvl1pPr>
              <a:lnSpc>
                <a:spcPct val="112000"/>
              </a:lnSpc>
              <a:defRPr sz="1200">
                <a:solidFill>
                  <a:schemeClr val="bg1"/>
                </a:solidFill>
              </a:defRPr>
            </a:lvl1pPr>
          </a:lstStyle>
          <a:p>
            <a:pPr lvl="0"/>
            <a:r>
              <a:rPr lang="en-US" dirty="0"/>
              <a:t>Author Name, </a:t>
            </a:r>
            <a:br>
              <a:rPr lang="en-US" dirty="0"/>
            </a:br>
            <a:r>
              <a:rPr lang="en-US" dirty="0"/>
              <a:t>Title, </a:t>
            </a:r>
            <a:br>
              <a:rPr lang="en-US" dirty="0"/>
            </a:br>
            <a:r>
              <a:rPr lang="en-US" dirty="0"/>
              <a:t>Contact Details</a:t>
            </a:r>
          </a:p>
        </p:txBody>
      </p:sp>
    </p:spTree>
    <p:extLst>
      <p:ext uri="{BB962C8B-B14F-4D97-AF65-F5344CB8AC3E}">
        <p14:creationId xmlns:p14="http://schemas.microsoft.com/office/powerpoint/2010/main" val="4216562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13" name="Background Picture">
            <a:extLst>
              <a:ext uri="{FF2B5EF4-FFF2-40B4-BE49-F238E27FC236}">
                <a16:creationId xmlns:a16="http://schemas.microsoft.com/office/drawing/2014/main" id="{B5352B15-F5A1-3540-B5B6-E1513B58E0FE}"/>
              </a:ext>
            </a:extLst>
          </p:cNvPr>
          <p:cNvSpPr>
            <a:spLocks noGrp="1"/>
          </p:cNvSpPr>
          <p:nvPr>
            <p:ph type="pic" sz="quarter" idx="11" hasCustomPrompt="1"/>
          </p:nvPr>
        </p:nvSpPr>
        <p:spPr>
          <a:xfrm>
            <a:off x="0" y="0"/>
            <a:ext cx="9144000" cy="5143500"/>
          </a:xfrm>
          <a:solidFill>
            <a:schemeClr val="tx1"/>
          </a:solidFill>
        </p:spPr>
        <p:txBody>
          <a:bodyPr anchor="ctr" anchorCtr="0"/>
          <a:lstStyle>
            <a:lvl1pPr marL="0" indent="0" algn="l">
              <a:buNone/>
              <a:defRPr>
                <a:solidFill>
                  <a:schemeClr val="bg1"/>
                </a:solidFill>
              </a:defRPr>
            </a:lvl1pPr>
          </a:lstStyle>
          <a:p>
            <a:r>
              <a:rPr lang="en-US" dirty="0"/>
              <a:t>Click the picture icon to insert a background picture. </a:t>
            </a:r>
            <a:br>
              <a:rPr lang="en-US" dirty="0"/>
            </a:br>
            <a:r>
              <a:rPr lang="en-US" dirty="0"/>
              <a:t>Make sure to include an image description by right </a:t>
            </a:r>
            <a:br>
              <a:rPr lang="en-US" dirty="0"/>
            </a:br>
            <a:r>
              <a:rPr lang="en-US" dirty="0"/>
              <a:t>clicking on your image and selecting ‘Edit Alt Text…’ </a:t>
            </a:r>
          </a:p>
          <a:p>
            <a:endParaRPr lang="en-US" dirty="0"/>
          </a:p>
        </p:txBody>
      </p:sp>
      <p:sp>
        <p:nvSpPr>
          <p:cNvPr id="20" name="Background Circle">
            <a:extLst>
              <a:ext uri="{FF2B5EF4-FFF2-40B4-BE49-F238E27FC236}">
                <a16:creationId xmlns:a16="http://schemas.microsoft.com/office/drawing/2014/main" id="{5A2FA8D5-369B-C44D-90BE-9F100D869C39}"/>
              </a:ext>
              <a:ext uri="{C183D7F6-B498-43B3-948B-1728B52AA6E4}">
                <adec:decorative xmlns:adec="http://schemas.microsoft.com/office/drawing/2017/decorative" val="1"/>
              </a:ext>
            </a:extLst>
          </p:cNvPr>
          <p:cNvSpPr>
            <a:spLocks noGrp="1"/>
          </p:cNvSpPr>
          <p:nvPr>
            <p:ph type="pic" sz="quarter" idx="13"/>
          </p:nvPr>
        </p:nvSpPr>
        <p:spPr>
          <a:xfrm>
            <a:off x="6385906" y="1303338"/>
            <a:ext cx="3338513" cy="3338512"/>
          </a:xfrm>
          <a:prstGeom prst="ellipse">
            <a:avLst/>
          </a:prstGeom>
          <a:solidFill>
            <a:schemeClr val="accent1"/>
          </a:solidFill>
        </p:spPr>
        <p:txBody>
          <a:bodyPr/>
          <a:lstStyle>
            <a:lvl1pPr>
              <a:defRPr>
                <a:solidFill>
                  <a:schemeClr val="accent1"/>
                </a:solidFill>
              </a:defRPr>
            </a:lvl1pPr>
          </a:lstStyle>
          <a:p>
            <a:endParaRPr lang="en-US" dirty="0"/>
          </a:p>
        </p:txBody>
      </p:sp>
      <p:sp>
        <p:nvSpPr>
          <p:cNvPr id="2" name="Title Placeholder">
            <a:extLst>
              <a:ext uri="{FF2B5EF4-FFF2-40B4-BE49-F238E27FC236}">
                <a16:creationId xmlns:a16="http://schemas.microsoft.com/office/drawing/2014/main" id="{649F63A3-0BA1-094E-B7F9-F33A78C6C9F4}"/>
              </a:ext>
            </a:extLst>
          </p:cNvPr>
          <p:cNvSpPr>
            <a:spLocks noGrp="1"/>
          </p:cNvSpPr>
          <p:nvPr>
            <p:ph type="title"/>
          </p:nvPr>
        </p:nvSpPr>
        <p:spPr>
          <a:xfrm>
            <a:off x="6677892" y="1607127"/>
            <a:ext cx="2417618" cy="1447011"/>
          </a:xfrm>
        </p:spPr>
        <p:txBody>
          <a:bodyPr anchor="b" anchorCtr="0">
            <a:normAutofit/>
          </a:bodyPr>
          <a:lstStyle>
            <a:lvl1pPr algn="l">
              <a:lnSpc>
                <a:spcPct val="100000"/>
              </a:lnSpc>
              <a:defRPr sz="2400">
                <a:solidFill>
                  <a:schemeClr val="bg1"/>
                </a:solidFill>
              </a:defRPr>
            </a:lvl1pPr>
          </a:lstStyle>
          <a:p>
            <a:r>
              <a:rPr lang="en-US" dirty="0"/>
              <a:t>Click to edit Master title style</a:t>
            </a:r>
          </a:p>
        </p:txBody>
      </p:sp>
      <p:sp>
        <p:nvSpPr>
          <p:cNvPr id="12" name="Subtitle Placeholder" descr="Master subtitle">
            <a:extLst>
              <a:ext uri="{FF2B5EF4-FFF2-40B4-BE49-F238E27FC236}">
                <a16:creationId xmlns:a16="http://schemas.microsoft.com/office/drawing/2014/main" id="{FC2F2E22-5550-2248-8176-512794DFA78D}"/>
              </a:ext>
            </a:extLst>
          </p:cNvPr>
          <p:cNvSpPr>
            <a:spLocks noGrp="1"/>
          </p:cNvSpPr>
          <p:nvPr>
            <p:ph type="subTitle" idx="1" hasCustomPrompt="1"/>
          </p:nvPr>
        </p:nvSpPr>
        <p:spPr>
          <a:xfrm>
            <a:off x="6677892" y="3057603"/>
            <a:ext cx="2417618" cy="1300038"/>
          </a:xfrm>
        </p:spPr>
        <p:txBody>
          <a:bodyPr/>
          <a:lstStyle>
            <a:lvl1pPr marL="0" indent="0" algn="l">
              <a:lnSpc>
                <a:spcPct val="150000"/>
              </a:lnSpc>
              <a:buNone/>
              <a:defRPr>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add subtitle</a:t>
            </a:r>
          </a:p>
        </p:txBody>
      </p:sp>
    </p:spTree>
    <p:extLst>
      <p:ext uri="{BB962C8B-B14F-4D97-AF65-F5344CB8AC3E}">
        <p14:creationId xmlns:p14="http://schemas.microsoft.com/office/powerpoint/2010/main" val="400695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Title Placeholder" descr="Slide title">
            <a:extLst>
              <a:ext uri="{FF2B5EF4-FFF2-40B4-BE49-F238E27FC236}">
                <a16:creationId xmlns:a16="http://schemas.microsoft.com/office/drawing/2014/main" id="{6BBD06D5-C1DC-E148-8EFB-74F86B116334}"/>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2" name="Subtitle Placeholder" descr="Slide sub title">
            <a:extLst>
              <a:ext uri="{FF2B5EF4-FFF2-40B4-BE49-F238E27FC236}">
                <a16:creationId xmlns:a16="http://schemas.microsoft.com/office/drawing/2014/main" id="{E4697456-D8E5-5447-AB08-1193E92AD317}"/>
              </a:ext>
            </a:extLst>
          </p:cNvPr>
          <p:cNvSpPr>
            <a:spLocks noGrp="1"/>
          </p:cNvSpPr>
          <p:nvPr>
            <p:ph type="body" sz="quarter" idx="12" hasCustomPrompt="1"/>
          </p:nvPr>
        </p:nvSpPr>
        <p:spPr>
          <a:xfrm>
            <a:off x="201613" y="494210"/>
            <a:ext cx="8780462" cy="564942"/>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Content Placeholder" descr="Slide content"/>
          <p:cNvSpPr>
            <a:spLocks noGrp="1"/>
          </p:cNvSpPr>
          <p:nvPr>
            <p:ph idx="1" hasCustomPrompt="1"/>
          </p:nvPr>
        </p:nvSpPr>
        <p:spPr>
          <a:xfrm>
            <a:off x="200893" y="1066080"/>
            <a:ext cx="8781051" cy="3402011"/>
          </a:xfrm>
        </p:spPr>
        <p:txBody>
          <a:bodyPr lIns="108000"/>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add text or select an icon below for picture, table, graph and more content options.</a:t>
            </a:r>
          </a:p>
        </p:txBody>
      </p:sp>
      <p:sp>
        <p:nvSpPr>
          <p:cNvPr id="19" name="Slide Number" descr="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8" name="Date">
            <a:extLst>
              <a:ext uri="{C183D7F6-B498-43B3-948B-1728B52AA6E4}">
                <adec:decorative xmlns:adec="http://schemas.microsoft.com/office/drawing/2017/decorative" val="1"/>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4172202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Placeholder">
            <a:extLst>
              <a:ext uri="{FF2B5EF4-FFF2-40B4-BE49-F238E27FC236}">
                <a16:creationId xmlns:a16="http://schemas.microsoft.com/office/drawing/2014/main" id="{6C77D3C7-0799-4147-8E2C-FF0B1E1717F6}"/>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0" name="Subtitle Placeholder">
            <a:extLst>
              <a:ext uri="{FF2B5EF4-FFF2-40B4-BE49-F238E27FC236}">
                <a16:creationId xmlns:a16="http://schemas.microsoft.com/office/drawing/2014/main" id="{9F008ECF-AE56-1E42-879F-E7F7F65B5AA2}"/>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Left Content Placeholder"/>
          <p:cNvSpPr>
            <a:spLocks noGrp="1"/>
          </p:cNvSpPr>
          <p:nvPr>
            <p:ph sz="half" idx="1" hasCustomPrompt="1"/>
          </p:nvPr>
        </p:nvSpPr>
        <p:spPr>
          <a:xfrm>
            <a:off x="457200" y="1200151"/>
            <a:ext cx="4038600" cy="3394472"/>
          </a:xfrm>
        </p:spPr>
        <p:txBody>
          <a:bodyPr>
            <a:normAutofit/>
          </a:bodyPr>
          <a:lstStyle>
            <a:lvl1pPr>
              <a:defRPr sz="1350"/>
            </a:lvl1pPr>
            <a:lvl2pPr>
              <a:defRPr sz="1350"/>
            </a:lvl2pPr>
            <a:lvl3pPr>
              <a:defRPr sz="1350"/>
            </a:lvl3pPr>
            <a:lvl4pPr>
              <a:defRPr sz="1350"/>
            </a:lvl4pPr>
            <a:lvl5pPr>
              <a:defRPr sz="1350"/>
            </a:lvl5pPr>
            <a:lvl6pPr>
              <a:defRPr sz="1350"/>
            </a:lvl6pPr>
            <a:lvl7pPr>
              <a:defRPr sz="1350"/>
            </a:lvl7pPr>
            <a:lvl8pPr>
              <a:defRPr sz="1350"/>
            </a:lvl8pPr>
            <a:lvl9pPr>
              <a:defRPr sz="1350"/>
            </a:lvl9pPr>
          </a:lstStyle>
          <a:p>
            <a:pPr lvl="0"/>
            <a:r>
              <a:rPr lang="en-US" dirty="0"/>
              <a:t>Click to add text or select an icon below for picture, table, graph and more content options.</a:t>
            </a:r>
          </a:p>
        </p:txBody>
      </p:sp>
      <p:sp>
        <p:nvSpPr>
          <p:cNvPr id="4" name="Right Content Placeholder"/>
          <p:cNvSpPr>
            <a:spLocks noGrp="1"/>
          </p:cNvSpPr>
          <p:nvPr>
            <p:ph sz="half" idx="2" hasCustomPrompt="1"/>
          </p:nvPr>
        </p:nvSpPr>
        <p:spPr>
          <a:xfrm>
            <a:off x="4648200" y="1200151"/>
            <a:ext cx="4038600" cy="3394472"/>
          </a:xfrm>
        </p:spPr>
        <p:txBody>
          <a:bodyPr>
            <a:normAutofit/>
          </a:bodyPr>
          <a:lstStyle>
            <a:lvl1pPr>
              <a:defRPr sz="1350"/>
            </a:lvl1pPr>
            <a:lvl2pPr>
              <a:defRPr sz="1350"/>
            </a:lvl2pPr>
            <a:lvl3pPr>
              <a:defRPr sz="1350"/>
            </a:lvl3pPr>
            <a:lvl4pPr>
              <a:defRPr sz="1350"/>
            </a:lvl4pPr>
            <a:lvl5pPr>
              <a:defRPr sz="1350"/>
            </a:lvl5pPr>
            <a:lvl6pPr>
              <a:defRPr sz="1350"/>
            </a:lvl6pPr>
            <a:lvl7pPr>
              <a:defRPr sz="1350"/>
            </a:lvl7pPr>
            <a:lvl8pPr>
              <a:defRPr sz="1350"/>
            </a:lvl8pPr>
            <a:lvl9pPr>
              <a:defRPr sz="1350"/>
            </a:lvl9pPr>
          </a:lstStyle>
          <a:p>
            <a:pPr lvl="0"/>
            <a:r>
              <a:rPr lang="en-US" dirty="0"/>
              <a:t>Click to add text or select an icon below for picture, table, graph and more content options.</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3935014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itle Placeholder">
            <a:extLst>
              <a:ext uri="{FF2B5EF4-FFF2-40B4-BE49-F238E27FC236}">
                <a16:creationId xmlns:a16="http://schemas.microsoft.com/office/drawing/2014/main" id="{9F834383-94D0-7E4C-BCAE-DAC829951A9A}"/>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192EC7AF-6E96-4C4A-BA85-15411DB3BCF0}"/>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12"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1"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061622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Circles">
    <p:spTree>
      <p:nvGrpSpPr>
        <p:cNvPr id="1" name=""/>
        <p:cNvGrpSpPr/>
        <p:nvPr/>
      </p:nvGrpSpPr>
      <p:grpSpPr>
        <a:xfrm>
          <a:off x="0" y="0"/>
          <a:ext cx="0" cy="0"/>
          <a:chOff x="0" y="0"/>
          <a:chExt cx="0" cy="0"/>
        </a:xfrm>
      </p:grpSpPr>
      <p:pic>
        <p:nvPicPr>
          <p:cNvPr id="7" name="Background Picture" descr="circle image collage depicting a rending of the human brain and a student smiling while reading a book beside a window">
            <a:extLst>
              <a:ext uri="{FF2B5EF4-FFF2-40B4-BE49-F238E27FC236}">
                <a16:creationId xmlns:a16="http://schemas.microsoft.com/office/drawing/2014/main" id="{E6070089-2CCE-BC44-92E5-1BB4AB268B3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0725" y="210299"/>
            <a:ext cx="5829300" cy="4133088"/>
          </a:xfrm>
          <a:prstGeom prst="rect">
            <a:avLst/>
          </a:prstGeom>
        </p:spPr>
      </p:pic>
      <p:sp>
        <p:nvSpPr>
          <p:cNvPr id="5" name="Title Placeholder">
            <a:extLst>
              <a:ext uri="{FF2B5EF4-FFF2-40B4-BE49-F238E27FC236}">
                <a16:creationId xmlns:a16="http://schemas.microsoft.com/office/drawing/2014/main" id="{9F834383-94D0-7E4C-BCAE-DAC829951A9A}"/>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192EC7AF-6E96-4C4A-BA85-15411DB3BCF0}"/>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Content Placeholder">
            <a:extLst>
              <a:ext uri="{FF2B5EF4-FFF2-40B4-BE49-F238E27FC236}">
                <a16:creationId xmlns:a16="http://schemas.microsoft.com/office/drawing/2014/main" id="{CA6AC2AF-EA7D-1845-B660-F59AAE826966}"/>
              </a:ext>
            </a:extLst>
          </p:cNvPr>
          <p:cNvSpPr>
            <a:spLocks noGrp="1"/>
          </p:cNvSpPr>
          <p:nvPr>
            <p:ph type="body" sz="quarter" idx="13" hasCustomPrompt="1"/>
          </p:nvPr>
        </p:nvSpPr>
        <p:spPr>
          <a:xfrm>
            <a:off x="3151908" y="1981200"/>
            <a:ext cx="2292927" cy="1925638"/>
          </a:xfrm>
        </p:spPr>
        <p:txBody>
          <a:bodyPr anchor="ctr" anchorCtr="0">
            <a:noAutofit/>
          </a:bodyPr>
          <a:lstStyle>
            <a:lvl1pPr marL="0" indent="0" algn="ctr">
              <a:buNone/>
              <a:defRPr sz="2400">
                <a:solidFill>
                  <a:schemeClr val="tx1"/>
                </a:solidFill>
              </a:defRPr>
            </a:lvl1pPr>
            <a:lvl2pPr marL="342900" indent="0" algn="ctr">
              <a:buNone/>
              <a:defRPr sz="2400">
                <a:solidFill>
                  <a:schemeClr val="bg1"/>
                </a:solidFill>
              </a:defRPr>
            </a:lvl2pPr>
            <a:lvl3pPr marL="685800" indent="0" algn="ctr">
              <a:buNone/>
              <a:defRPr sz="2400">
                <a:solidFill>
                  <a:schemeClr val="bg1"/>
                </a:solidFill>
              </a:defRPr>
            </a:lvl3pPr>
            <a:lvl4pPr marL="1028700" indent="0" algn="ctr">
              <a:buNone/>
              <a:defRPr sz="2400">
                <a:solidFill>
                  <a:schemeClr val="bg1"/>
                </a:solidFill>
              </a:defRPr>
            </a:lvl4pPr>
            <a:lvl5pPr marL="1371600" indent="0" algn="ctr">
              <a:buNone/>
              <a:defRPr sz="2400">
                <a:solidFill>
                  <a:schemeClr val="bg1"/>
                </a:solidFill>
              </a:defRPr>
            </a:lvl5pPr>
          </a:lstStyle>
          <a:p>
            <a:pPr lvl="0"/>
            <a:r>
              <a:rPr lang="en-US" dirty="0"/>
              <a:t>Click to add title</a:t>
            </a:r>
          </a:p>
        </p:txBody>
      </p:sp>
      <p:sp>
        <p:nvSpPr>
          <p:cNvPr id="12"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1"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242375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4" name="Background Picture" descr="colourful circles with text overlayed. Im image of a boy and a girl walking together on campus engaged in coversation and smiling.">
            <a:extLst>
              <a:ext uri="{FF2B5EF4-FFF2-40B4-BE49-F238E27FC236}">
                <a16:creationId xmlns:a16="http://schemas.microsoft.com/office/drawing/2014/main" id="{CE1C8C8A-E128-DB4F-89B6-F622070530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04544" y="590864"/>
            <a:ext cx="6088967" cy="3653381"/>
          </a:xfrm>
          <a:prstGeom prst="rect">
            <a:avLst/>
          </a:prstGeom>
        </p:spPr>
      </p:pic>
      <p:sp>
        <p:nvSpPr>
          <p:cNvPr id="5" name="Title Placeholder">
            <a:extLst>
              <a:ext uri="{FF2B5EF4-FFF2-40B4-BE49-F238E27FC236}">
                <a16:creationId xmlns:a16="http://schemas.microsoft.com/office/drawing/2014/main" id="{3957A4D7-17B2-DF4C-9315-D964D47D3AC0}"/>
              </a:ext>
            </a:extLst>
          </p:cNvPr>
          <p:cNvSpPr>
            <a:spLocks noGrp="1"/>
          </p:cNvSpPr>
          <p:nvPr>
            <p:ph type="title"/>
          </p:nvPr>
        </p:nvSpPr>
        <p:spPr>
          <a:xfrm>
            <a:off x="3462728" y="885401"/>
            <a:ext cx="2570813" cy="2973090"/>
          </a:xfrm>
        </p:spPr>
        <p:txBody>
          <a:bodyPr bIns="0" anchor="ctr" anchorCtr="0"/>
          <a:lstStyle>
            <a:lvl1pPr algn="ctr">
              <a:lnSpc>
                <a:spcPct val="112000"/>
              </a:lnSpc>
              <a:defRPr>
                <a:solidFill>
                  <a:schemeClr val="tx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3BC43BA5-B147-5E40-827F-3DE426502BC5}"/>
              </a:ext>
            </a:extLst>
          </p:cNvPr>
          <p:cNvSpPr>
            <a:spLocks noGrp="1"/>
          </p:cNvSpPr>
          <p:nvPr>
            <p:ph type="body" sz="quarter" idx="12" hasCustomPrompt="1"/>
          </p:nvPr>
        </p:nvSpPr>
        <p:spPr>
          <a:xfrm>
            <a:off x="6144492" y="2708563"/>
            <a:ext cx="1156854" cy="1535682"/>
          </a:xfrm>
        </p:spPr>
        <p:txBody>
          <a:bodyPr anchor="ctr" anchorCtr="0">
            <a:noAutofit/>
          </a:bodyPr>
          <a:lstStyle>
            <a:lvl1pPr marL="0" indent="0" algn="ctr">
              <a:buNone/>
              <a:defRPr sz="1200">
                <a:solidFill>
                  <a:schemeClr val="tx1"/>
                </a:solidFill>
              </a:defRPr>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11"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0"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3848179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9" name="Background Circle">
            <a:extLst>
              <a:ext uri="{FF2B5EF4-FFF2-40B4-BE49-F238E27FC236}">
                <a16:creationId xmlns:a16="http://schemas.microsoft.com/office/drawing/2014/main" id="{43338589-10ED-9C42-B552-9C7DF681C668}"/>
              </a:ext>
              <a:ext uri="{C183D7F6-B498-43B3-948B-1728B52AA6E4}">
                <adec:decorative xmlns:adec="http://schemas.microsoft.com/office/drawing/2017/decorative" val="1"/>
              </a:ext>
            </a:extLst>
          </p:cNvPr>
          <p:cNvSpPr>
            <a:spLocks noChangeArrowheads="1"/>
          </p:cNvSpPr>
          <p:nvPr userDrawn="1"/>
        </p:nvSpPr>
        <p:spPr bwMode="auto">
          <a:xfrm>
            <a:off x="-434421" y="640556"/>
            <a:ext cx="3338513" cy="3338512"/>
          </a:xfrm>
          <a:prstGeom prst="ellipse">
            <a:avLst/>
          </a:prstGeom>
          <a:solidFill>
            <a:schemeClr val="accent1"/>
          </a:solidFill>
          <a:ln w="9525">
            <a:noFill/>
            <a:round/>
            <a:headEnd/>
            <a:tailEnd/>
          </a:ln>
        </p:spPr>
        <p:txBody>
          <a:bodyPr anchor="ctr"/>
          <a:lstStyle>
            <a:lvl1pPr>
              <a:spcBef>
                <a:spcPct val="20000"/>
              </a:spcBef>
              <a:buClr>
                <a:srgbClr val="7A003C"/>
              </a:buClr>
              <a:buSzPct val="120000"/>
              <a:buFont typeface="Wingdings" charset="2"/>
              <a:buChar char="§"/>
              <a:defRPr sz="2400">
                <a:solidFill>
                  <a:schemeClr val="tx1"/>
                </a:solidFill>
                <a:latin typeface="Arial" charset="0"/>
                <a:ea typeface="Osaka" charset="-128"/>
              </a:defRPr>
            </a:lvl1pPr>
            <a:lvl2pPr marL="742950" indent="-285750">
              <a:spcBef>
                <a:spcPct val="20000"/>
              </a:spcBef>
              <a:buClr>
                <a:srgbClr val="7A003C"/>
              </a:buClr>
              <a:buSzPct val="60000"/>
              <a:buFont typeface="Wingdings" charset="2"/>
              <a:buChar char="q"/>
              <a:defRPr sz="2000">
                <a:solidFill>
                  <a:schemeClr val="tx1"/>
                </a:solidFill>
                <a:latin typeface="Arial" charset="0"/>
                <a:ea typeface="Osaka" charset="-128"/>
              </a:defRPr>
            </a:lvl2pPr>
            <a:lvl3pPr marL="1143000" indent="-228600">
              <a:spcBef>
                <a:spcPct val="20000"/>
              </a:spcBef>
              <a:buChar char="•"/>
              <a:defRPr sz="2000">
                <a:solidFill>
                  <a:schemeClr val="tx1"/>
                </a:solidFill>
                <a:latin typeface="Arial" charset="0"/>
                <a:ea typeface="Osaka" charset="-128"/>
              </a:defRPr>
            </a:lvl3pPr>
            <a:lvl4pPr marL="1600200" indent="-228600">
              <a:spcBef>
                <a:spcPct val="20000"/>
              </a:spcBef>
              <a:buFont typeface="Wingdings" charset="2"/>
              <a:buChar char="§"/>
              <a:defRPr sz="2000">
                <a:solidFill>
                  <a:schemeClr val="tx1"/>
                </a:solidFill>
                <a:latin typeface="Arial" charset="0"/>
                <a:ea typeface="Osaka" charset="-128"/>
              </a:defRPr>
            </a:lvl4pPr>
            <a:lvl5pPr marL="2057400" indent="-228600">
              <a:spcBef>
                <a:spcPct val="20000"/>
              </a:spcBef>
              <a:buClr>
                <a:schemeClr val="bg2"/>
              </a:buClr>
              <a:buSzPct val="50000"/>
              <a:buFont typeface="Wingdings" charset="2"/>
              <a:buChar char="q"/>
              <a:defRPr sz="2000">
                <a:solidFill>
                  <a:schemeClr val="tx1"/>
                </a:solidFill>
                <a:latin typeface="Arial" charset="0"/>
                <a:ea typeface="Osaka" charset="-128"/>
              </a:defRPr>
            </a:lvl5pPr>
            <a:lvl6pPr marL="25146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6pPr>
            <a:lvl7pPr marL="29718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7pPr>
            <a:lvl8pPr marL="34290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8pPr>
            <a:lvl9pPr marL="38862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9pPr>
          </a:lstStyle>
          <a:p>
            <a:pPr algn="ctr">
              <a:spcBef>
                <a:spcPct val="0"/>
              </a:spcBef>
              <a:buClrTx/>
              <a:buSzTx/>
              <a:buFontTx/>
              <a:buNone/>
            </a:pPr>
            <a:endParaRPr lang="en-US" altLang="en-US" sz="2625" dirty="0">
              <a:solidFill>
                <a:schemeClr val="bg1"/>
              </a:solidFill>
              <a:ea typeface="ＭＳ Ｐゴシック" charset="-128"/>
            </a:endParaRPr>
          </a:p>
        </p:txBody>
      </p:sp>
      <p:sp>
        <p:nvSpPr>
          <p:cNvPr id="2" name="Title Placeholder"/>
          <p:cNvSpPr>
            <a:spLocks noGrp="1"/>
          </p:cNvSpPr>
          <p:nvPr>
            <p:ph type="title"/>
          </p:nvPr>
        </p:nvSpPr>
        <p:spPr>
          <a:xfrm>
            <a:off x="235527" y="1493260"/>
            <a:ext cx="2376054" cy="871538"/>
          </a:xfrm>
        </p:spPr>
        <p:txBody>
          <a:bodyPr anchor="b">
            <a:normAutofit/>
          </a:bodyPr>
          <a:lstStyle>
            <a:lvl1pPr algn="l">
              <a:lnSpc>
                <a:spcPct val="100000"/>
              </a:lnSpc>
              <a:defRPr sz="1800" b="0">
                <a:solidFill>
                  <a:schemeClr val="bg1"/>
                </a:solidFill>
              </a:defRPr>
            </a:lvl1pPr>
          </a:lstStyle>
          <a:p>
            <a:r>
              <a:rPr lang="en-US" dirty="0"/>
              <a:t>Click to edit Master title style</a:t>
            </a:r>
          </a:p>
        </p:txBody>
      </p:sp>
      <p:sp>
        <p:nvSpPr>
          <p:cNvPr id="4" name="Subtitle Placeholder"/>
          <p:cNvSpPr>
            <a:spLocks noGrp="1"/>
          </p:cNvSpPr>
          <p:nvPr>
            <p:ph type="body" sz="half" idx="2" hasCustomPrompt="1"/>
          </p:nvPr>
        </p:nvSpPr>
        <p:spPr>
          <a:xfrm>
            <a:off x="235527" y="2385580"/>
            <a:ext cx="2376054" cy="1064201"/>
          </a:xfrm>
        </p:spPr>
        <p:txBody>
          <a:bodyPr>
            <a:normAutofit/>
          </a:bodyPr>
          <a:lstStyle>
            <a:lvl1pPr marL="0" indent="0">
              <a:buNone/>
              <a:defRPr sz="140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add subtitle</a:t>
            </a:r>
          </a:p>
        </p:txBody>
      </p:sp>
      <p:sp>
        <p:nvSpPr>
          <p:cNvPr id="3" name="Content Placeholder"/>
          <p:cNvSpPr>
            <a:spLocks noGrp="1"/>
          </p:cNvSpPr>
          <p:nvPr>
            <p:ph idx="1" hasCustomPrompt="1"/>
          </p:nvPr>
        </p:nvSpPr>
        <p:spPr>
          <a:xfrm>
            <a:off x="3575050" y="512618"/>
            <a:ext cx="5111750" cy="3900055"/>
          </a:xfrm>
        </p:spPr>
        <p:txBody>
          <a:bodyPr>
            <a:normAutofit/>
          </a:bodyPr>
          <a:lstStyle>
            <a:lvl1pPr>
              <a:defRPr sz="1350"/>
            </a:lvl1pPr>
            <a:lvl2pPr>
              <a:defRPr sz="1350"/>
            </a:lvl2pPr>
            <a:lvl3pPr>
              <a:defRPr sz="1350"/>
            </a:lvl3pPr>
            <a:lvl4pPr>
              <a:defRPr sz="1350"/>
            </a:lvl4pPr>
            <a:lvl5pPr>
              <a:defRPr sz="1350"/>
            </a:lvl5pPr>
            <a:lvl6pPr>
              <a:defRPr sz="1500"/>
            </a:lvl6pPr>
            <a:lvl7pPr>
              <a:defRPr sz="1500"/>
            </a:lvl7pPr>
            <a:lvl8pPr>
              <a:defRPr sz="1500"/>
            </a:lvl8pPr>
            <a:lvl9pPr>
              <a:defRPr sz="1500"/>
            </a:lvl9pPr>
          </a:lstStyle>
          <a:p>
            <a:pPr lvl="0"/>
            <a:r>
              <a:rPr lang="en-US" dirty="0"/>
              <a:t>Click to add text or select an icon below for picture, table, graph and more content options.</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483632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2">
    <p:spTree>
      <p:nvGrpSpPr>
        <p:cNvPr id="1" name=""/>
        <p:cNvGrpSpPr/>
        <p:nvPr/>
      </p:nvGrpSpPr>
      <p:grpSpPr>
        <a:xfrm>
          <a:off x="0" y="0"/>
          <a:ext cx="0" cy="0"/>
          <a:chOff x="0" y="0"/>
          <a:chExt cx="0" cy="0"/>
        </a:xfrm>
      </p:grpSpPr>
      <p:sp>
        <p:nvSpPr>
          <p:cNvPr id="9" name="Title Placeholder">
            <a:extLst>
              <a:ext uri="{FF2B5EF4-FFF2-40B4-BE49-F238E27FC236}">
                <a16:creationId xmlns:a16="http://schemas.microsoft.com/office/drawing/2014/main" id="{8C456362-D07C-D447-9EE5-3045E4C2E1C5}"/>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0" name="Subtitle Placeholder">
            <a:extLst>
              <a:ext uri="{FF2B5EF4-FFF2-40B4-BE49-F238E27FC236}">
                <a16:creationId xmlns:a16="http://schemas.microsoft.com/office/drawing/2014/main" id="{79399BB8-DA3F-7144-B2BF-15A07BE135E1}"/>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8" name="Background Circle">
            <a:extLst>
              <a:ext uri="{FF2B5EF4-FFF2-40B4-BE49-F238E27FC236}">
                <a16:creationId xmlns:a16="http://schemas.microsoft.com/office/drawing/2014/main" id="{0CD4AF8B-071D-174E-AE9D-8CAB9C065E2E}"/>
              </a:ext>
              <a:ext uri="{C183D7F6-B498-43B3-948B-1728B52AA6E4}">
                <adec:decorative xmlns:adec="http://schemas.microsoft.com/office/drawing/2017/decorative" val="1"/>
              </a:ext>
            </a:extLst>
          </p:cNvPr>
          <p:cNvSpPr>
            <a:spLocks noChangeArrowheads="1"/>
          </p:cNvSpPr>
          <p:nvPr userDrawn="1"/>
        </p:nvSpPr>
        <p:spPr bwMode="auto">
          <a:xfrm>
            <a:off x="1209422" y="1291430"/>
            <a:ext cx="2237185" cy="2237184"/>
          </a:xfrm>
          <a:prstGeom prst="ellipse">
            <a:avLst/>
          </a:prstGeom>
          <a:solidFill>
            <a:schemeClr val="accent4"/>
          </a:solidFill>
          <a:ln w="9525">
            <a:noFill/>
            <a:round/>
            <a:headEnd/>
            <a:tailEnd/>
          </a:ln>
        </p:spPr>
        <p:txBody>
          <a:bodyPr anchor="ctr"/>
          <a:lstStyle>
            <a:lvl1pPr>
              <a:spcBef>
                <a:spcPct val="20000"/>
              </a:spcBef>
              <a:buClr>
                <a:srgbClr val="7A003C"/>
              </a:buClr>
              <a:buSzPct val="120000"/>
              <a:buFont typeface="Wingdings" charset="2"/>
              <a:buChar char="§"/>
              <a:defRPr sz="2400">
                <a:solidFill>
                  <a:schemeClr val="tx1"/>
                </a:solidFill>
                <a:latin typeface="Arial" charset="0"/>
                <a:ea typeface="Osaka" charset="-128"/>
              </a:defRPr>
            </a:lvl1pPr>
            <a:lvl2pPr marL="742950" indent="-285750">
              <a:spcBef>
                <a:spcPct val="20000"/>
              </a:spcBef>
              <a:buClr>
                <a:srgbClr val="7A003C"/>
              </a:buClr>
              <a:buSzPct val="60000"/>
              <a:buFont typeface="Wingdings" charset="2"/>
              <a:buChar char="q"/>
              <a:defRPr sz="2000">
                <a:solidFill>
                  <a:schemeClr val="tx1"/>
                </a:solidFill>
                <a:latin typeface="Arial" charset="0"/>
                <a:ea typeface="Osaka" charset="-128"/>
              </a:defRPr>
            </a:lvl2pPr>
            <a:lvl3pPr marL="1143000" indent="-228600">
              <a:spcBef>
                <a:spcPct val="20000"/>
              </a:spcBef>
              <a:buChar char="•"/>
              <a:defRPr sz="2000">
                <a:solidFill>
                  <a:schemeClr val="tx1"/>
                </a:solidFill>
                <a:latin typeface="Arial" charset="0"/>
                <a:ea typeface="Osaka" charset="-128"/>
              </a:defRPr>
            </a:lvl3pPr>
            <a:lvl4pPr marL="1600200" indent="-228600">
              <a:spcBef>
                <a:spcPct val="20000"/>
              </a:spcBef>
              <a:buFont typeface="Wingdings" charset="2"/>
              <a:buChar char="§"/>
              <a:defRPr sz="2000">
                <a:solidFill>
                  <a:schemeClr val="tx1"/>
                </a:solidFill>
                <a:latin typeface="Arial" charset="0"/>
                <a:ea typeface="Osaka" charset="-128"/>
              </a:defRPr>
            </a:lvl4pPr>
            <a:lvl5pPr marL="2057400" indent="-228600">
              <a:spcBef>
                <a:spcPct val="20000"/>
              </a:spcBef>
              <a:buClr>
                <a:schemeClr val="bg2"/>
              </a:buClr>
              <a:buSzPct val="50000"/>
              <a:buFont typeface="Wingdings" charset="2"/>
              <a:buChar char="q"/>
              <a:defRPr sz="2000">
                <a:solidFill>
                  <a:schemeClr val="tx1"/>
                </a:solidFill>
                <a:latin typeface="Arial" charset="0"/>
                <a:ea typeface="Osaka" charset="-128"/>
              </a:defRPr>
            </a:lvl5pPr>
            <a:lvl6pPr marL="25146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6pPr>
            <a:lvl7pPr marL="29718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7pPr>
            <a:lvl8pPr marL="34290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8pPr>
            <a:lvl9pPr marL="38862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9pPr>
          </a:lstStyle>
          <a:p>
            <a:pPr algn="ctr">
              <a:spcBef>
                <a:spcPct val="0"/>
              </a:spcBef>
              <a:buClrTx/>
              <a:buSzTx/>
              <a:buFontTx/>
              <a:buNone/>
            </a:pPr>
            <a:endParaRPr lang="en-US" altLang="en-US" sz="2625" dirty="0">
              <a:solidFill>
                <a:schemeClr val="bg1"/>
              </a:solidFill>
              <a:ea typeface="ＭＳ Ｐゴシック" charset="-128"/>
            </a:endParaRPr>
          </a:p>
        </p:txBody>
      </p:sp>
      <p:sp>
        <p:nvSpPr>
          <p:cNvPr id="16" name="Subject Placeholder">
            <a:extLst>
              <a:ext uri="{FF2B5EF4-FFF2-40B4-BE49-F238E27FC236}">
                <a16:creationId xmlns:a16="http://schemas.microsoft.com/office/drawing/2014/main" id="{C0612D96-9BC3-9442-BA58-3850F396C358}"/>
              </a:ext>
            </a:extLst>
          </p:cNvPr>
          <p:cNvSpPr>
            <a:spLocks noGrp="1"/>
          </p:cNvSpPr>
          <p:nvPr>
            <p:ph type="body" sz="quarter" idx="13" hasCustomPrompt="1"/>
          </p:nvPr>
        </p:nvSpPr>
        <p:spPr>
          <a:xfrm>
            <a:off x="1209278" y="1290638"/>
            <a:ext cx="2237185" cy="2238375"/>
          </a:xfrm>
        </p:spPr>
        <p:txBody>
          <a:bodyPr anchor="ctr" anchorCtr="0">
            <a:normAutofit/>
          </a:bodyPr>
          <a:lstStyle>
            <a:lvl1pPr marL="0" indent="0" algn="ctr">
              <a:lnSpc>
                <a:spcPct val="100000"/>
              </a:lnSpc>
              <a:buNone/>
              <a:defRPr sz="2600"/>
            </a:lvl1pPr>
          </a:lstStyle>
          <a:p>
            <a:pPr lvl="0"/>
            <a:r>
              <a:rPr lang="en-US" dirty="0"/>
              <a:t>Subject Headline</a:t>
            </a:r>
          </a:p>
        </p:txBody>
      </p:sp>
      <p:sp>
        <p:nvSpPr>
          <p:cNvPr id="3" name="Content Placeholder"/>
          <p:cNvSpPr>
            <a:spLocks noGrp="1"/>
          </p:cNvSpPr>
          <p:nvPr>
            <p:ph idx="1" hasCustomPrompt="1"/>
          </p:nvPr>
        </p:nvSpPr>
        <p:spPr>
          <a:xfrm>
            <a:off x="3665105" y="754776"/>
            <a:ext cx="5111750" cy="3379131"/>
          </a:xfrm>
        </p:spPr>
        <p:txBody>
          <a:bodyPr anchor="ctr" anchorCtr="0">
            <a:normAutofit/>
          </a:bodyPr>
          <a:lstStyle>
            <a:lvl1pPr>
              <a:defRPr sz="1350"/>
            </a:lvl1pPr>
            <a:lvl2pPr>
              <a:defRPr sz="1350"/>
            </a:lvl2pPr>
            <a:lvl3pPr>
              <a:defRPr sz="1350"/>
            </a:lvl3pPr>
            <a:lvl4pPr>
              <a:defRPr sz="1350"/>
            </a:lvl4pPr>
            <a:lvl5pPr>
              <a:defRPr sz="1350"/>
            </a:lvl5pPr>
            <a:lvl6pPr>
              <a:defRPr sz="1500"/>
            </a:lvl6pPr>
            <a:lvl7pPr>
              <a:defRPr sz="1500"/>
            </a:lvl7pPr>
            <a:lvl8pPr>
              <a:defRPr sz="1500"/>
            </a:lvl8pPr>
            <a:lvl9pPr>
              <a:defRPr sz="1500"/>
            </a:lvl9pPr>
          </a:lstStyle>
          <a:p>
            <a:pPr lvl="0"/>
            <a:r>
              <a:rPr lang="en-US" dirty="0"/>
              <a:t>Click to add text or</a:t>
            </a:r>
            <a:br>
              <a:rPr lang="en-US" dirty="0"/>
            </a:br>
            <a:r>
              <a:rPr lang="en-US" dirty="0"/>
              <a:t>select a content icon</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2778290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descr="Master Title"/>
          <p:cNvSpPr>
            <a:spLocks noGrp="1"/>
          </p:cNvSpPr>
          <p:nvPr>
            <p:ph type="title"/>
          </p:nvPr>
        </p:nvSpPr>
        <p:spPr>
          <a:xfrm>
            <a:off x="200893" y="0"/>
            <a:ext cx="8781051" cy="754776"/>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descr="Slide Content"/>
          <p:cNvSpPr>
            <a:spLocks noGrp="1"/>
          </p:cNvSpPr>
          <p:nvPr>
            <p:ph type="body" idx="1"/>
          </p:nvPr>
        </p:nvSpPr>
        <p:spPr>
          <a:xfrm>
            <a:off x="200893" y="853499"/>
            <a:ext cx="8781051" cy="3741124"/>
          </a:xfrm>
          <a:prstGeom prst="rect">
            <a:avLst/>
          </a:prstGeom>
        </p:spPr>
        <p:txBody>
          <a:bodyPr vert="horz" lIns="10800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Brighter World Line">
            <a:extLst>
              <a:ext uri="{FF2B5EF4-FFF2-40B4-BE49-F238E27FC236}">
                <a16:creationId xmlns:a16="http://schemas.microsoft.com/office/drawing/2014/main" id="{99DC7CF7-5982-6749-B770-08C5172A398F}"/>
              </a:ext>
              <a:ext uri="{C183D7F6-B498-43B3-948B-1728B52AA6E4}">
                <adec:decorative xmlns:adec="http://schemas.microsoft.com/office/drawing/2017/decorative" val="1"/>
              </a:ext>
            </a:extLst>
          </p:cNvPr>
          <p:cNvCxnSpPr>
            <a:cxnSpLocks/>
          </p:cNvCxnSpPr>
          <p:nvPr userDrawn="1"/>
        </p:nvCxnSpPr>
        <p:spPr>
          <a:xfrm>
            <a:off x="1" y="4661165"/>
            <a:ext cx="7710054" cy="0"/>
          </a:xfrm>
          <a:prstGeom prst="line">
            <a:avLst/>
          </a:prstGeom>
          <a:ln w="38100" cap="flat">
            <a:solidFill>
              <a:srgbClr val="7C0040"/>
            </a:solidFill>
          </a:ln>
          <a:effectLst/>
        </p:spPr>
        <p:style>
          <a:lnRef idx="2">
            <a:schemeClr val="accent1"/>
          </a:lnRef>
          <a:fillRef idx="0">
            <a:schemeClr val="accent1"/>
          </a:fillRef>
          <a:effectRef idx="1">
            <a:schemeClr val="accent1"/>
          </a:effectRef>
          <a:fontRef idx="minor">
            <a:schemeClr val="tx1"/>
          </a:fontRef>
        </p:style>
      </p:cxnSp>
      <p:pic>
        <p:nvPicPr>
          <p:cNvPr id="13" name="Brighter World Logo" descr="Brighter World Logo">
            <a:extLst>
              <a:ext uri="{FF2B5EF4-FFF2-40B4-BE49-F238E27FC236}">
                <a16:creationId xmlns:a16="http://schemas.microsoft.com/office/drawing/2014/main" id="{29B74334-1B70-354B-A315-9B4AC67D2CB0}"/>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t="1" r="39176" b="47"/>
          <a:stretch/>
        </p:blipFill>
        <p:spPr>
          <a:xfrm>
            <a:off x="200893" y="4834777"/>
            <a:ext cx="1136072" cy="136841"/>
          </a:xfrm>
          <a:prstGeom prst="rect">
            <a:avLst/>
          </a:prstGeom>
        </p:spPr>
      </p:pic>
      <p:sp>
        <p:nvSpPr>
          <p:cNvPr id="14" name="URL">
            <a:extLst>
              <a:ext uri="{FF2B5EF4-FFF2-40B4-BE49-F238E27FC236}">
                <a16:creationId xmlns:a16="http://schemas.microsoft.com/office/drawing/2014/main" id="{0C654FC7-9C31-074E-AD8E-D6FD365BF2A7}"/>
              </a:ext>
            </a:extLst>
          </p:cNvPr>
          <p:cNvSpPr txBox="1"/>
          <p:nvPr userDrawn="1"/>
        </p:nvSpPr>
        <p:spPr>
          <a:xfrm>
            <a:off x="1277515" y="4774219"/>
            <a:ext cx="2504775" cy="242374"/>
          </a:xfrm>
          <a:prstGeom prst="rect">
            <a:avLst/>
          </a:prstGeom>
          <a:noFill/>
        </p:spPr>
        <p:txBody>
          <a:bodyPr wrap="square" rtlCol="0">
            <a:spAutoFit/>
          </a:bodyPr>
          <a:lstStyle/>
          <a:p>
            <a:r>
              <a:rPr lang="en-US" sz="975" spc="20" baseline="0" dirty="0">
                <a:latin typeface="Arial" panose="020B0604020202020204" pitchFamily="34" charset="0"/>
                <a:cs typeface="Arial" panose="020B0604020202020204" pitchFamily="34" charset="0"/>
              </a:rPr>
              <a:t>mcmaster.ca</a:t>
            </a:r>
          </a:p>
        </p:txBody>
      </p:sp>
      <p:pic>
        <p:nvPicPr>
          <p:cNvPr id="12" name="McMaster University Logo" descr="McMaster University Logo">
            <a:extLst>
              <a:ext uri="{FF2B5EF4-FFF2-40B4-BE49-F238E27FC236}">
                <a16:creationId xmlns:a16="http://schemas.microsoft.com/office/drawing/2014/main" id="{25F451A7-DF44-C948-A3AA-6CB9F92DA20D}"/>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962769" y="4484767"/>
            <a:ext cx="1019175" cy="561975"/>
          </a:xfrm>
          <a:prstGeom prst="rect">
            <a:avLst/>
          </a:prstGeom>
        </p:spPr>
      </p:pic>
      <p:sp>
        <p:nvSpPr>
          <p:cNvPr id="15" name="Slide Number" descr="Page Number"/>
          <p:cNvSpPr>
            <a:spLocks noGrp="1"/>
          </p:cNvSpPr>
          <p:nvPr>
            <p:ph type="sldNum" sz="quarter" idx="4"/>
          </p:nvPr>
        </p:nvSpPr>
        <p:spPr>
          <a:xfrm>
            <a:off x="7230530" y="4759888"/>
            <a:ext cx="479525" cy="273844"/>
          </a:xfrm>
          <a:prstGeom prst="rect">
            <a:avLst/>
          </a:prstGeom>
        </p:spPr>
        <p:txBody>
          <a:bodyPr tIns="46800" rIns="0" anchor="ctr" anchorCtr="0"/>
          <a:lstStyle>
            <a:lvl1pPr algn="r">
              <a:defRPr sz="900">
                <a:solidFill>
                  <a:schemeClr val="tx1"/>
                </a:solidFill>
                <a:latin typeface="Arial" charset="0"/>
                <a:ea typeface="Arial" charset="0"/>
                <a:cs typeface="Arial" charset="0"/>
              </a:defRPr>
            </a:lvl1pPr>
          </a:lstStyle>
          <a:p>
            <a:fld id="{E2CB33EA-91D6-F140-A440-0A130B2A34DE}" type="slidenum">
              <a:rPr lang="en-US" smtClean="0"/>
              <a:pPr/>
              <a:t>‹#›</a:t>
            </a:fld>
            <a:endParaRPr lang="en-US" dirty="0"/>
          </a:p>
        </p:txBody>
      </p:sp>
      <p:sp>
        <p:nvSpPr>
          <p:cNvPr id="20" name="Divider Line">
            <a:extLst>
              <a:ext uri="{C183D7F6-B498-43B3-948B-1728B52AA6E4}">
                <adec:decorative xmlns:adec="http://schemas.microsoft.com/office/drawing/2017/decorative" val="1"/>
              </a:ext>
            </a:extLst>
          </p:cNvPr>
          <p:cNvSpPr txBox="1">
            <a:spLocks/>
          </p:cNvSpPr>
          <p:nvPr userDrawn="1"/>
        </p:nvSpPr>
        <p:spPr>
          <a:xfrm>
            <a:off x="7242057" y="4759889"/>
            <a:ext cx="224451" cy="273844"/>
          </a:xfrm>
          <a:prstGeom prst="rect">
            <a:avLst/>
          </a:prstGeom>
        </p:spPr>
        <p:txBody>
          <a:bodyPr vert="horz" lIns="68580" tIns="34290" rIns="68580" bIns="34290" rtlCol="0" anchor="ctr" anchorCtr="0"/>
          <a:lstStyle>
            <a:defPPr>
              <a:defRPr lang="en-US"/>
            </a:defPPr>
            <a:lvl1pPr marL="0" algn="r" defTabSz="457200" rtl="0" eaLnBrk="1" latinLnBrk="0" hangingPunct="1">
              <a:defRPr sz="1200" kern="1200">
                <a:solidFill>
                  <a:srgbClr val="929292"/>
                </a:solidFill>
                <a:latin typeface="Arial" charset="0"/>
                <a:ea typeface="Arial" charset="0"/>
                <a:cs typeface="Arial"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CA" sz="900" dirty="0">
                <a:solidFill>
                  <a:schemeClr val="tx1"/>
                </a:solidFill>
              </a:rPr>
              <a:t>|</a:t>
            </a:r>
            <a:endParaRPr lang="en-US" sz="900" dirty="0">
              <a:solidFill>
                <a:schemeClr val="tx1"/>
              </a:solidFill>
            </a:endParaRPr>
          </a:p>
        </p:txBody>
      </p:sp>
      <p:sp>
        <p:nvSpPr>
          <p:cNvPr id="16" name="Date">
            <a:extLst>
              <a:ext uri="{C183D7F6-B498-43B3-948B-1728B52AA6E4}">
                <adec:decorative xmlns:adec="http://schemas.microsoft.com/office/drawing/2017/decorative" val="1"/>
              </a:ext>
            </a:extLst>
          </p:cNvPr>
          <p:cNvSpPr>
            <a:spLocks noGrp="1"/>
          </p:cNvSpPr>
          <p:nvPr>
            <p:ph type="dt" sz="half" idx="2"/>
          </p:nvPr>
        </p:nvSpPr>
        <p:spPr>
          <a:xfrm>
            <a:off x="5250458" y="4759889"/>
            <a:ext cx="1958715" cy="273844"/>
          </a:xfrm>
          <a:prstGeom prst="rect">
            <a:avLst/>
          </a:prstGeom>
        </p:spPr>
        <p:txBody>
          <a:bodyPr vert="horz" lIns="91440" tIns="45720" rIns="91440" bIns="45720" rtlCol="0" anchor="ctr" anchorCtr="0"/>
          <a:lstStyle>
            <a:lvl1pPr algn="r">
              <a:defRPr sz="900">
                <a:solidFill>
                  <a:schemeClr val="tx1"/>
                </a:solidFill>
                <a:latin typeface="Arial" charset="0"/>
                <a:ea typeface="Arial" charset="0"/>
                <a:cs typeface="Arial" charset="0"/>
              </a:defRPr>
            </a:lvl1p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10468982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52" r:id="rId4"/>
    <p:sldLayoutId id="2147483654" r:id="rId5"/>
    <p:sldLayoutId id="2147483665" r:id="rId6"/>
    <p:sldLayoutId id="2147483666" r:id="rId7"/>
    <p:sldLayoutId id="2147483656" r:id="rId8"/>
    <p:sldLayoutId id="2147483664" r:id="rId9"/>
    <p:sldLayoutId id="2147483657" r:id="rId10"/>
    <p:sldLayoutId id="2147483667" r:id="rId11"/>
  </p:sldLayoutIdLst>
  <p:hf hdr="0" ftr="0"/>
  <p:txStyles>
    <p:titleStyle>
      <a:lvl1pPr algn="l" defTabSz="342900" rtl="0" eaLnBrk="1" latinLnBrk="0" hangingPunct="1">
        <a:lnSpc>
          <a:spcPct val="150000"/>
        </a:lnSpc>
        <a:spcBef>
          <a:spcPct val="0"/>
        </a:spcBef>
        <a:buNone/>
        <a:defRPr sz="1800" b="0" i="0" kern="1200">
          <a:solidFill>
            <a:schemeClr val="accent1"/>
          </a:solidFill>
          <a:latin typeface="Arial" charset="0"/>
          <a:ea typeface="+mj-ea"/>
          <a:cs typeface="+mj-cs"/>
        </a:defRPr>
      </a:lvl1pPr>
    </p:titleStyle>
    <p:bodyStyle>
      <a:lvl1pPr marL="257175" indent="-257175" algn="l" defTabSz="342900" rtl="0" eaLnBrk="1" latinLnBrk="0" hangingPunct="1">
        <a:lnSpc>
          <a:spcPct val="112000"/>
        </a:lnSpc>
        <a:spcBef>
          <a:spcPts val="0"/>
        </a:spcBef>
        <a:spcAft>
          <a:spcPts val="600"/>
        </a:spcAft>
        <a:buClr>
          <a:srgbClr val="7C0040"/>
        </a:buClr>
        <a:buFont typeface="Arial"/>
        <a:buChar char="•"/>
        <a:defRPr sz="1350" b="0" i="0" kern="1200">
          <a:solidFill>
            <a:schemeClr val="tx1"/>
          </a:solidFill>
          <a:latin typeface="Arial" charset="0"/>
          <a:ea typeface="+mn-ea"/>
          <a:cs typeface="+mn-cs"/>
        </a:defRPr>
      </a:lvl1pPr>
      <a:lvl2pPr marL="485213" indent="-214313" algn="l" defTabSz="342900" rtl="0" eaLnBrk="1" latinLnBrk="0" hangingPunct="1">
        <a:lnSpc>
          <a:spcPct val="112000"/>
        </a:lnSpc>
        <a:spcBef>
          <a:spcPts val="0"/>
        </a:spcBef>
        <a:spcAft>
          <a:spcPts val="600"/>
        </a:spcAft>
        <a:buClr>
          <a:srgbClr val="7C0040"/>
        </a:buClr>
        <a:buSzPct val="65000"/>
        <a:buFont typeface="Courier New" panose="02070309020205020404" pitchFamily="49" charset="0"/>
        <a:buChar char="o"/>
        <a:defRPr sz="1350" b="0" i="0" kern="1200">
          <a:solidFill>
            <a:schemeClr val="tx1"/>
          </a:solidFill>
          <a:latin typeface="Arial" charset="0"/>
          <a:ea typeface="+mn-ea"/>
          <a:cs typeface="+mn-cs"/>
        </a:defRPr>
      </a:lvl2pPr>
      <a:lvl3pPr marL="677250" indent="-171450" algn="l" defTabSz="342900" rtl="0" eaLnBrk="1" latinLnBrk="0" hangingPunct="1">
        <a:lnSpc>
          <a:spcPct val="112000"/>
        </a:lnSpc>
        <a:spcBef>
          <a:spcPts val="0"/>
        </a:spcBef>
        <a:spcAft>
          <a:spcPts val="600"/>
        </a:spcAft>
        <a:buClr>
          <a:schemeClr val="tx1">
            <a:lumMod val="60000"/>
            <a:lumOff val="40000"/>
          </a:schemeClr>
        </a:buClr>
        <a:buFont typeface="Arial"/>
        <a:buChar char="•"/>
        <a:defRPr sz="1350" b="0" i="0" kern="1200">
          <a:solidFill>
            <a:schemeClr val="tx1"/>
          </a:solidFill>
          <a:latin typeface="Arial" charset="0"/>
          <a:ea typeface="+mn-ea"/>
          <a:cs typeface="+mn-cs"/>
        </a:defRPr>
      </a:lvl3pPr>
      <a:lvl4pPr marL="876150" indent="-171450" algn="l" defTabSz="342900" rtl="0" eaLnBrk="1" latinLnBrk="0" hangingPunct="1">
        <a:lnSpc>
          <a:spcPct val="112000"/>
        </a:lnSpc>
        <a:spcBef>
          <a:spcPts val="0"/>
        </a:spcBef>
        <a:spcAft>
          <a:spcPts val="600"/>
        </a:spcAft>
        <a:buClr>
          <a:schemeClr val="tx1">
            <a:lumMod val="60000"/>
            <a:lumOff val="40000"/>
          </a:schemeClr>
        </a:buClr>
        <a:buSzPct val="65000"/>
        <a:buFont typeface="Courier New" panose="02070309020205020404" pitchFamily="49" charset="0"/>
        <a:buChar char="o"/>
        <a:defRPr sz="1350" b="0" i="0" kern="1200">
          <a:solidFill>
            <a:schemeClr val="tx1"/>
          </a:solidFill>
          <a:latin typeface="Arial" charset="0"/>
          <a:ea typeface="+mn-ea"/>
          <a:cs typeface="+mn-cs"/>
        </a:defRPr>
      </a:lvl4pPr>
      <a:lvl5pPr marL="1075050" indent="-171450" algn="l" defTabSz="342900" rtl="0" eaLnBrk="1" latinLnBrk="0" hangingPunct="1">
        <a:lnSpc>
          <a:spcPct val="112000"/>
        </a:lnSpc>
        <a:spcBef>
          <a:spcPts val="0"/>
        </a:spcBef>
        <a:spcAft>
          <a:spcPts val="600"/>
        </a:spcAft>
        <a:buClr>
          <a:schemeClr val="tx1">
            <a:lumMod val="60000"/>
            <a:lumOff val="40000"/>
          </a:schemeClr>
        </a:buClr>
        <a:buFont typeface="Arial" panose="020B0604020202020204" pitchFamily="34" charset="0"/>
        <a:buChar char="•"/>
        <a:defRPr sz="1350" b="0" i="0" kern="1200">
          <a:solidFill>
            <a:schemeClr val="tx1"/>
          </a:solidFill>
          <a:latin typeface="Arial" charset="0"/>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25B0D6FE-8DA1-F341-A125-C435290DB0CF}"/>
              </a:ext>
            </a:extLst>
          </p:cNvPr>
          <p:cNvSpPr>
            <a:spLocks noGrp="1"/>
          </p:cNvSpPr>
          <p:nvPr>
            <p:ph type="ctrTitle"/>
          </p:nvPr>
        </p:nvSpPr>
        <p:spPr>
          <a:xfrm>
            <a:off x="2571969" y="764799"/>
            <a:ext cx="3255818" cy="897297"/>
          </a:xfrm>
        </p:spPr>
        <p:txBody>
          <a:bodyPr>
            <a:normAutofit/>
          </a:bodyPr>
          <a:lstStyle/>
          <a:p>
            <a:r>
              <a:rPr lang="en-US" sz="2400" dirty="0"/>
              <a:t>Employee Attendance Management System</a:t>
            </a:r>
          </a:p>
        </p:txBody>
      </p:sp>
      <p:sp>
        <p:nvSpPr>
          <p:cNvPr id="3" name="Subtitle Placeholder">
            <a:extLst>
              <a:ext uri="{FF2B5EF4-FFF2-40B4-BE49-F238E27FC236}">
                <a16:creationId xmlns:a16="http://schemas.microsoft.com/office/drawing/2014/main" id="{40A6380A-F0A0-D041-A01E-B58CAE535178}"/>
              </a:ext>
            </a:extLst>
          </p:cNvPr>
          <p:cNvSpPr>
            <a:spLocks noGrp="1"/>
          </p:cNvSpPr>
          <p:nvPr>
            <p:ph type="subTitle" idx="1"/>
          </p:nvPr>
        </p:nvSpPr>
        <p:spPr>
          <a:xfrm>
            <a:off x="2690301" y="1740675"/>
            <a:ext cx="3137486" cy="2147582"/>
          </a:xfrm>
        </p:spPr>
        <p:txBody>
          <a:bodyPr>
            <a:normAutofit/>
          </a:bodyPr>
          <a:lstStyle/>
          <a:p>
            <a:r>
              <a:rPr lang="en-US" sz="1100" b="1" dirty="0"/>
              <a:t>SEP 769:Cyber Physical Systems</a:t>
            </a:r>
          </a:p>
          <a:p>
            <a:endParaRPr lang="en-US" sz="1100" b="1" dirty="0"/>
          </a:p>
          <a:p>
            <a:pPr marL="171450" indent="-171450">
              <a:buFont typeface="Arial" panose="020B0604020202020204" pitchFamily="34" charset="0"/>
              <a:buChar char="•"/>
            </a:pPr>
            <a:r>
              <a:rPr lang="en-US" sz="1100" dirty="0"/>
              <a:t>Darshan Parbadiya </a:t>
            </a:r>
          </a:p>
        </p:txBody>
      </p:sp>
    </p:spTree>
    <p:extLst>
      <p:ext uri="{BB962C8B-B14F-4D97-AF65-F5344CB8AC3E}">
        <p14:creationId xmlns:p14="http://schemas.microsoft.com/office/powerpoint/2010/main" val="41361105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10A35-1B31-51C6-117B-3D71600E7C0E}"/>
              </a:ext>
            </a:extLst>
          </p:cNvPr>
          <p:cNvSpPr>
            <a:spLocks noGrp="1"/>
          </p:cNvSpPr>
          <p:nvPr>
            <p:ph type="title"/>
          </p:nvPr>
        </p:nvSpPr>
        <p:spPr>
          <a:xfrm>
            <a:off x="181474" y="182880"/>
            <a:ext cx="8781051" cy="491537"/>
          </a:xfrm>
        </p:spPr>
        <p:txBody>
          <a:bodyPr>
            <a:normAutofit/>
          </a:bodyPr>
          <a:lstStyle/>
          <a:p>
            <a:r>
              <a:rPr lang="en-CA" dirty="0"/>
              <a:t>Clock In and clock out Records</a:t>
            </a:r>
          </a:p>
        </p:txBody>
      </p:sp>
      <p:sp>
        <p:nvSpPr>
          <p:cNvPr id="5" name="Slide Number Placeholder 4">
            <a:extLst>
              <a:ext uri="{FF2B5EF4-FFF2-40B4-BE49-F238E27FC236}">
                <a16:creationId xmlns:a16="http://schemas.microsoft.com/office/drawing/2014/main" id="{B41B82AF-EA64-59AA-946D-3F5BBCCD55F0}"/>
              </a:ext>
            </a:extLst>
          </p:cNvPr>
          <p:cNvSpPr>
            <a:spLocks noGrp="1"/>
          </p:cNvSpPr>
          <p:nvPr>
            <p:ph type="sldNum" sz="quarter" idx="11"/>
          </p:nvPr>
        </p:nvSpPr>
        <p:spPr/>
        <p:txBody>
          <a:bodyPr/>
          <a:lstStyle/>
          <a:p>
            <a:fld id="{E2CB33EA-91D6-F140-A440-0A130B2A34DE}" type="slidenum">
              <a:rPr lang="en-US" smtClean="0"/>
              <a:pPr/>
              <a:t>10</a:t>
            </a:fld>
            <a:endParaRPr lang="en-US" dirty="0"/>
          </a:p>
        </p:txBody>
      </p:sp>
      <p:sp>
        <p:nvSpPr>
          <p:cNvPr id="6" name="Date Placeholder 5">
            <a:extLst>
              <a:ext uri="{FF2B5EF4-FFF2-40B4-BE49-F238E27FC236}">
                <a16:creationId xmlns:a16="http://schemas.microsoft.com/office/drawing/2014/main" id="{9774EC67-E40C-FC3C-FA62-D402D8C28272}"/>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pic>
        <p:nvPicPr>
          <p:cNvPr id="16" name="Content Placeholder 15">
            <a:extLst>
              <a:ext uri="{FF2B5EF4-FFF2-40B4-BE49-F238E27FC236}">
                <a16:creationId xmlns:a16="http://schemas.microsoft.com/office/drawing/2014/main" id="{E7274AD3-E47A-9EEC-C3A5-F921C6AB58CB}"/>
              </a:ext>
            </a:extLst>
          </p:cNvPr>
          <p:cNvPicPr>
            <a:picLocks noGrp="1" noChangeAspect="1"/>
          </p:cNvPicPr>
          <p:nvPr>
            <p:ph idx="1"/>
          </p:nvPr>
        </p:nvPicPr>
        <p:blipFill>
          <a:blip r:embed="rId2"/>
          <a:stretch>
            <a:fillRect/>
          </a:stretch>
        </p:blipFill>
        <p:spPr>
          <a:xfrm>
            <a:off x="181241" y="788530"/>
            <a:ext cx="8740897" cy="1615580"/>
          </a:xfrm>
        </p:spPr>
      </p:pic>
      <p:pic>
        <p:nvPicPr>
          <p:cNvPr id="22" name="Picture 21">
            <a:extLst>
              <a:ext uri="{FF2B5EF4-FFF2-40B4-BE49-F238E27FC236}">
                <a16:creationId xmlns:a16="http://schemas.microsoft.com/office/drawing/2014/main" id="{0A0EAB60-083B-202E-6072-E1FC11DDCA18}"/>
              </a:ext>
            </a:extLst>
          </p:cNvPr>
          <p:cNvPicPr>
            <a:picLocks noChangeAspect="1"/>
          </p:cNvPicPr>
          <p:nvPr/>
        </p:nvPicPr>
        <p:blipFill>
          <a:blip r:embed="rId3"/>
          <a:stretch>
            <a:fillRect/>
          </a:stretch>
        </p:blipFill>
        <p:spPr>
          <a:xfrm>
            <a:off x="181241" y="2537461"/>
            <a:ext cx="7491109" cy="1470787"/>
          </a:xfrm>
          <a:prstGeom prst="rect">
            <a:avLst/>
          </a:prstGeom>
        </p:spPr>
      </p:pic>
    </p:spTree>
    <p:extLst>
      <p:ext uri="{BB962C8B-B14F-4D97-AF65-F5344CB8AC3E}">
        <p14:creationId xmlns:p14="http://schemas.microsoft.com/office/powerpoint/2010/main" val="2032757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88333-6D15-0CC1-2893-371F3BDE5F62}"/>
              </a:ext>
            </a:extLst>
          </p:cNvPr>
          <p:cNvSpPr>
            <a:spLocks noGrp="1"/>
          </p:cNvSpPr>
          <p:nvPr>
            <p:ph type="title"/>
          </p:nvPr>
        </p:nvSpPr>
        <p:spPr/>
        <p:txBody>
          <a:bodyPr/>
          <a:lstStyle/>
          <a:p>
            <a:r>
              <a:rPr lang="en-CA" dirty="0"/>
              <a:t>Hours Calculation</a:t>
            </a:r>
          </a:p>
        </p:txBody>
      </p:sp>
      <p:pic>
        <p:nvPicPr>
          <p:cNvPr id="8" name="Content Placeholder 7">
            <a:extLst>
              <a:ext uri="{FF2B5EF4-FFF2-40B4-BE49-F238E27FC236}">
                <a16:creationId xmlns:a16="http://schemas.microsoft.com/office/drawing/2014/main" id="{52A74036-01D0-71F4-33D5-AF3C09AF9754}"/>
              </a:ext>
            </a:extLst>
          </p:cNvPr>
          <p:cNvPicPr>
            <a:picLocks noGrp="1" noChangeAspect="1"/>
          </p:cNvPicPr>
          <p:nvPr>
            <p:ph idx="1"/>
          </p:nvPr>
        </p:nvPicPr>
        <p:blipFill>
          <a:blip r:embed="rId2"/>
          <a:stretch>
            <a:fillRect/>
          </a:stretch>
        </p:blipFill>
        <p:spPr>
          <a:xfrm>
            <a:off x="270961" y="908816"/>
            <a:ext cx="8602078" cy="2581144"/>
          </a:xfrm>
        </p:spPr>
      </p:pic>
      <p:sp>
        <p:nvSpPr>
          <p:cNvPr id="5" name="Slide Number Placeholder 4">
            <a:extLst>
              <a:ext uri="{FF2B5EF4-FFF2-40B4-BE49-F238E27FC236}">
                <a16:creationId xmlns:a16="http://schemas.microsoft.com/office/drawing/2014/main" id="{71A0AF30-A080-26C7-D6A4-89F007504E0B}"/>
              </a:ext>
            </a:extLst>
          </p:cNvPr>
          <p:cNvSpPr>
            <a:spLocks noGrp="1"/>
          </p:cNvSpPr>
          <p:nvPr>
            <p:ph type="sldNum" sz="quarter" idx="11"/>
          </p:nvPr>
        </p:nvSpPr>
        <p:spPr/>
        <p:txBody>
          <a:bodyPr/>
          <a:lstStyle/>
          <a:p>
            <a:fld id="{E2CB33EA-91D6-F140-A440-0A130B2A34DE}" type="slidenum">
              <a:rPr lang="en-US" smtClean="0"/>
              <a:pPr/>
              <a:t>11</a:t>
            </a:fld>
            <a:endParaRPr lang="en-US" dirty="0"/>
          </a:p>
        </p:txBody>
      </p:sp>
      <p:sp>
        <p:nvSpPr>
          <p:cNvPr id="6" name="Date Placeholder 5">
            <a:extLst>
              <a:ext uri="{FF2B5EF4-FFF2-40B4-BE49-F238E27FC236}">
                <a16:creationId xmlns:a16="http://schemas.microsoft.com/office/drawing/2014/main" id="{81AF5EE6-7B0C-2987-26F6-27921800FA28}"/>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4257295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5567F-6D83-19D5-7FA1-FC7B493E68E2}"/>
              </a:ext>
            </a:extLst>
          </p:cNvPr>
          <p:cNvSpPr>
            <a:spLocks noGrp="1"/>
          </p:cNvSpPr>
          <p:nvPr>
            <p:ph type="title"/>
          </p:nvPr>
        </p:nvSpPr>
        <p:spPr/>
        <p:txBody>
          <a:bodyPr>
            <a:normAutofit/>
          </a:bodyPr>
          <a:lstStyle/>
          <a:p>
            <a:r>
              <a:rPr lang="en-CA" b="1" i="0" dirty="0">
                <a:effectLst/>
                <a:latin typeface="__Inter_aaf875"/>
              </a:rPr>
              <a:t>Individual user hours report</a:t>
            </a:r>
            <a:endParaRPr lang="en-CA" dirty="0"/>
          </a:p>
        </p:txBody>
      </p:sp>
      <p:pic>
        <p:nvPicPr>
          <p:cNvPr id="8" name="Content Placeholder 7">
            <a:extLst>
              <a:ext uri="{FF2B5EF4-FFF2-40B4-BE49-F238E27FC236}">
                <a16:creationId xmlns:a16="http://schemas.microsoft.com/office/drawing/2014/main" id="{FE72D7F8-89CF-3BA5-4130-719B32CF7D86}"/>
              </a:ext>
            </a:extLst>
          </p:cNvPr>
          <p:cNvPicPr>
            <a:picLocks noGrp="1" noChangeAspect="1"/>
          </p:cNvPicPr>
          <p:nvPr>
            <p:ph idx="1"/>
          </p:nvPr>
        </p:nvPicPr>
        <p:blipFill>
          <a:blip r:embed="rId2"/>
          <a:stretch>
            <a:fillRect/>
          </a:stretch>
        </p:blipFill>
        <p:spPr>
          <a:xfrm>
            <a:off x="200893" y="1011098"/>
            <a:ext cx="8477567" cy="2641788"/>
          </a:xfrm>
        </p:spPr>
      </p:pic>
      <p:sp>
        <p:nvSpPr>
          <p:cNvPr id="5" name="Slide Number Placeholder 4">
            <a:extLst>
              <a:ext uri="{FF2B5EF4-FFF2-40B4-BE49-F238E27FC236}">
                <a16:creationId xmlns:a16="http://schemas.microsoft.com/office/drawing/2014/main" id="{59D5C19B-D82D-BCD0-4323-47C6A10A9DDD}"/>
              </a:ext>
            </a:extLst>
          </p:cNvPr>
          <p:cNvSpPr>
            <a:spLocks noGrp="1"/>
          </p:cNvSpPr>
          <p:nvPr>
            <p:ph type="sldNum" sz="quarter" idx="11"/>
          </p:nvPr>
        </p:nvSpPr>
        <p:spPr/>
        <p:txBody>
          <a:bodyPr/>
          <a:lstStyle/>
          <a:p>
            <a:fld id="{E2CB33EA-91D6-F140-A440-0A130B2A34DE}" type="slidenum">
              <a:rPr lang="en-US" smtClean="0"/>
              <a:pPr/>
              <a:t>12</a:t>
            </a:fld>
            <a:endParaRPr lang="en-US" dirty="0"/>
          </a:p>
        </p:txBody>
      </p:sp>
      <p:sp>
        <p:nvSpPr>
          <p:cNvPr id="6" name="Date Placeholder 5">
            <a:extLst>
              <a:ext uri="{FF2B5EF4-FFF2-40B4-BE49-F238E27FC236}">
                <a16:creationId xmlns:a16="http://schemas.microsoft.com/office/drawing/2014/main" id="{1D890115-226F-B567-4F7A-3E5869A1284F}"/>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78975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4AA6E7-C1E5-9620-9D70-0BBC65A4EE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CDA4B0-65BB-B834-C07A-382AE0410A4B}"/>
              </a:ext>
            </a:extLst>
          </p:cNvPr>
          <p:cNvSpPr>
            <a:spLocks noGrp="1"/>
          </p:cNvSpPr>
          <p:nvPr>
            <p:ph type="title"/>
          </p:nvPr>
        </p:nvSpPr>
        <p:spPr>
          <a:xfrm>
            <a:off x="200893" y="0"/>
            <a:ext cx="8781051" cy="491537"/>
          </a:xfrm>
        </p:spPr>
        <p:txBody>
          <a:bodyPr anchor="b">
            <a:normAutofit/>
          </a:bodyPr>
          <a:lstStyle/>
          <a:p>
            <a:r>
              <a:rPr lang="en-IN" dirty="0"/>
              <a:t>Live streaming of USB Cameras</a:t>
            </a:r>
          </a:p>
        </p:txBody>
      </p:sp>
      <p:sp>
        <p:nvSpPr>
          <p:cNvPr id="5" name="Slide Number Placeholder 4">
            <a:extLst>
              <a:ext uri="{FF2B5EF4-FFF2-40B4-BE49-F238E27FC236}">
                <a16:creationId xmlns:a16="http://schemas.microsoft.com/office/drawing/2014/main" id="{96C20F9C-7FCB-44A8-758D-05E0E14898EA}"/>
              </a:ext>
            </a:extLst>
          </p:cNvPr>
          <p:cNvSpPr>
            <a:spLocks noGrp="1"/>
          </p:cNvSpPr>
          <p:nvPr>
            <p:ph type="sldNum" sz="quarter" idx="11"/>
          </p:nvPr>
        </p:nvSpPr>
        <p:spPr>
          <a:xfrm>
            <a:off x="7230530" y="4759888"/>
            <a:ext cx="479525" cy="273844"/>
          </a:xfrm>
        </p:spPr>
        <p:txBody>
          <a:bodyPr anchor="ctr">
            <a:normAutofit/>
          </a:bodyPr>
          <a:lstStyle/>
          <a:p>
            <a:pPr>
              <a:spcAft>
                <a:spcPts val="600"/>
              </a:spcAft>
            </a:pPr>
            <a:fld id="{E2CB33EA-91D6-F140-A440-0A130B2A34DE}" type="slidenum">
              <a:rPr lang="en-US" smtClean="0"/>
              <a:pPr>
                <a:spcAft>
                  <a:spcPts val="600"/>
                </a:spcAft>
              </a:pPr>
              <a:t>13</a:t>
            </a:fld>
            <a:endParaRPr lang="en-US"/>
          </a:p>
        </p:txBody>
      </p:sp>
      <p:sp>
        <p:nvSpPr>
          <p:cNvPr id="6" name="Date Placeholder 5">
            <a:extLst>
              <a:ext uri="{FF2B5EF4-FFF2-40B4-BE49-F238E27FC236}">
                <a16:creationId xmlns:a16="http://schemas.microsoft.com/office/drawing/2014/main" id="{5D79D8C4-0750-1C1C-D51C-5F9CB3B3A956}"/>
              </a:ext>
            </a:extLst>
          </p:cNvPr>
          <p:cNvSpPr>
            <a:spLocks noGrp="1"/>
          </p:cNvSpPr>
          <p:nvPr>
            <p:ph type="dt" sz="half" idx="10"/>
          </p:nvPr>
        </p:nvSpPr>
        <p:spPr>
          <a:xfrm>
            <a:off x="5250458" y="4759889"/>
            <a:ext cx="1958715" cy="273844"/>
          </a:xfrm>
        </p:spPr>
        <p:txBody>
          <a:bodyPr anchor="ctr">
            <a:normAutofit/>
          </a:bodyPr>
          <a:lstStyle/>
          <a:p>
            <a:pPr>
              <a:spcAft>
                <a:spcPts val="600"/>
              </a:spcAft>
            </a:pPr>
            <a:fld id="{12CEF10F-437A-1E47-9122-F08C813F0AE8}" type="datetime4">
              <a:rPr lang="en-CA" smtClean="0"/>
              <a:pPr>
                <a:spcAft>
                  <a:spcPts val="600"/>
                </a:spcAft>
              </a:pPr>
              <a:t>November 27, 2024</a:t>
            </a:fld>
            <a:endParaRPr lang="en-US"/>
          </a:p>
        </p:txBody>
      </p:sp>
      <p:pic>
        <p:nvPicPr>
          <p:cNvPr id="8" name="Content Placeholder 7">
            <a:extLst>
              <a:ext uri="{FF2B5EF4-FFF2-40B4-BE49-F238E27FC236}">
                <a16:creationId xmlns:a16="http://schemas.microsoft.com/office/drawing/2014/main" id="{F8682367-B195-7A6D-1EB3-898EE21B698F}"/>
              </a:ext>
            </a:extLst>
          </p:cNvPr>
          <p:cNvPicPr>
            <a:picLocks noGrp="1" noChangeAspect="1"/>
          </p:cNvPicPr>
          <p:nvPr>
            <p:ph idx="1"/>
          </p:nvPr>
        </p:nvPicPr>
        <p:blipFill>
          <a:blip r:embed="rId2"/>
          <a:stretch>
            <a:fillRect/>
          </a:stretch>
        </p:blipFill>
        <p:spPr>
          <a:xfrm>
            <a:off x="869279" y="802786"/>
            <a:ext cx="6271650" cy="3402013"/>
          </a:xfrm>
        </p:spPr>
      </p:pic>
    </p:spTree>
    <p:extLst>
      <p:ext uri="{BB962C8B-B14F-4D97-AF65-F5344CB8AC3E}">
        <p14:creationId xmlns:p14="http://schemas.microsoft.com/office/powerpoint/2010/main" val="3996396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CE418-2689-7C4F-EB13-5E1DDEF5955D}"/>
              </a:ext>
            </a:extLst>
          </p:cNvPr>
          <p:cNvSpPr>
            <a:spLocks noGrp="1"/>
          </p:cNvSpPr>
          <p:nvPr>
            <p:ph type="title"/>
          </p:nvPr>
        </p:nvSpPr>
        <p:spPr/>
        <p:txBody>
          <a:bodyPr/>
          <a:lstStyle/>
          <a:p>
            <a:r>
              <a:rPr lang="en-CA" dirty="0"/>
              <a:t>Security</a:t>
            </a:r>
          </a:p>
        </p:txBody>
      </p:sp>
      <p:sp>
        <p:nvSpPr>
          <p:cNvPr id="3" name="Text Placeholder 2">
            <a:extLst>
              <a:ext uri="{FF2B5EF4-FFF2-40B4-BE49-F238E27FC236}">
                <a16:creationId xmlns:a16="http://schemas.microsoft.com/office/drawing/2014/main" id="{CC29A872-5AA9-4B65-8A52-EB3B09A28670}"/>
              </a:ext>
            </a:extLst>
          </p:cNvPr>
          <p:cNvSpPr>
            <a:spLocks noGrp="1"/>
          </p:cNvSpPr>
          <p:nvPr>
            <p:ph type="body" sz="quarter" idx="12"/>
          </p:nvPr>
        </p:nvSpPr>
        <p:spPr/>
        <p:txBody>
          <a:bodyPr/>
          <a:lstStyle/>
          <a:p>
            <a:r>
              <a:rPr lang="en-CA" dirty="0"/>
              <a:t>If unknown person is detected then image of that person will be stored.</a:t>
            </a:r>
          </a:p>
        </p:txBody>
      </p:sp>
      <p:pic>
        <p:nvPicPr>
          <p:cNvPr id="8" name="Content Placeholder 7">
            <a:extLst>
              <a:ext uri="{FF2B5EF4-FFF2-40B4-BE49-F238E27FC236}">
                <a16:creationId xmlns:a16="http://schemas.microsoft.com/office/drawing/2014/main" id="{209A41EF-F919-A6E5-B28F-9098B59DA8E4}"/>
              </a:ext>
            </a:extLst>
          </p:cNvPr>
          <p:cNvPicPr>
            <a:picLocks noGrp="1" noChangeAspect="1"/>
          </p:cNvPicPr>
          <p:nvPr>
            <p:ph idx="1"/>
          </p:nvPr>
        </p:nvPicPr>
        <p:blipFill>
          <a:blip r:embed="rId2"/>
          <a:stretch>
            <a:fillRect/>
          </a:stretch>
        </p:blipFill>
        <p:spPr>
          <a:xfrm>
            <a:off x="181769" y="1248810"/>
            <a:ext cx="8780462" cy="1910232"/>
          </a:xfrm>
        </p:spPr>
      </p:pic>
      <p:sp>
        <p:nvSpPr>
          <p:cNvPr id="5" name="Slide Number Placeholder 4">
            <a:extLst>
              <a:ext uri="{FF2B5EF4-FFF2-40B4-BE49-F238E27FC236}">
                <a16:creationId xmlns:a16="http://schemas.microsoft.com/office/drawing/2014/main" id="{9F33CC33-D447-CE29-A94B-A7F8FF1D4B41}"/>
              </a:ext>
            </a:extLst>
          </p:cNvPr>
          <p:cNvSpPr>
            <a:spLocks noGrp="1"/>
          </p:cNvSpPr>
          <p:nvPr>
            <p:ph type="sldNum" sz="quarter" idx="11"/>
          </p:nvPr>
        </p:nvSpPr>
        <p:spPr/>
        <p:txBody>
          <a:bodyPr/>
          <a:lstStyle/>
          <a:p>
            <a:fld id="{E2CB33EA-91D6-F140-A440-0A130B2A34DE}" type="slidenum">
              <a:rPr lang="en-US" smtClean="0"/>
              <a:pPr/>
              <a:t>14</a:t>
            </a:fld>
            <a:endParaRPr lang="en-US" dirty="0"/>
          </a:p>
        </p:txBody>
      </p:sp>
      <p:sp>
        <p:nvSpPr>
          <p:cNvPr id="6" name="Date Placeholder 5">
            <a:extLst>
              <a:ext uri="{FF2B5EF4-FFF2-40B4-BE49-F238E27FC236}">
                <a16:creationId xmlns:a16="http://schemas.microsoft.com/office/drawing/2014/main" id="{650597FF-119A-5A4D-A5E4-0DE2A908194E}"/>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2334616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506BB-E7DF-1A71-393B-A2E5209990E2}"/>
              </a:ext>
            </a:extLst>
          </p:cNvPr>
          <p:cNvSpPr>
            <a:spLocks noGrp="1"/>
          </p:cNvSpPr>
          <p:nvPr>
            <p:ph type="title"/>
          </p:nvPr>
        </p:nvSpPr>
        <p:spPr/>
        <p:txBody>
          <a:bodyPr/>
          <a:lstStyle/>
          <a:p>
            <a:r>
              <a:rPr lang="en-CA" dirty="0"/>
              <a:t>How Face Detection and recognition works</a:t>
            </a:r>
          </a:p>
        </p:txBody>
      </p:sp>
      <p:sp>
        <p:nvSpPr>
          <p:cNvPr id="3" name="Text Placeholder 2">
            <a:extLst>
              <a:ext uri="{FF2B5EF4-FFF2-40B4-BE49-F238E27FC236}">
                <a16:creationId xmlns:a16="http://schemas.microsoft.com/office/drawing/2014/main" id="{0A6C502A-DD45-4AA7-A0B1-8534C86B4CE2}"/>
              </a:ext>
            </a:extLst>
          </p:cNvPr>
          <p:cNvSpPr>
            <a:spLocks noGrp="1"/>
          </p:cNvSpPr>
          <p:nvPr>
            <p:ph type="body" sz="quarter" idx="12"/>
          </p:nvPr>
        </p:nvSpPr>
        <p:spPr/>
        <p:txBody>
          <a:bodyPr/>
          <a:lstStyle/>
          <a:p>
            <a:r>
              <a:rPr lang="en-CA" dirty="0"/>
              <a:t>This  system uses </a:t>
            </a:r>
            <a:r>
              <a:rPr lang="en-CA" dirty="0" err="1"/>
              <a:t>dlib</a:t>
            </a:r>
            <a:r>
              <a:rPr lang="en-CA" dirty="0"/>
              <a:t> face recognition library : </a:t>
            </a:r>
          </a:p>
          <a:p>
            <a:endParaRPr lang="en-CA" dirty="0"/>
          </a:p>
        </p:txBody>
      </p:sp>
      <p:sp>
        <p:nvSpPr>
          <p:cNvPr id="4" name="Content Placeholder 3">
            <a:extLst>
              <a:ext uri="{FF2B5EF4-FFF2-40B4-BE49-F238E27FC236}">
                <a16:creationId xmlns:a16="http://schemas.microsoft.com/office/drawing/2014/main" id="{5948B2E8-BA39-6BD5-30E2-4B7101B0408E}"/>
              </a:ext>
            </a:extLst>
          </p:cNvPr>
          <p:cNvSpPr>
            <a:spLocks noGrp="1"/>
          </p:cNvSpPr>
          <p:nvPr>
            <p:ph idx="1"/>
          </p:nvPr>
        </p:nvSpPr>
        <p:spPr/>
        <p:txBody>
          <a:bodyPr/>
          <a:lstStyle/>
          <a:p>
            <a:r>
              <a:rPr lang="en-US" b="0" i="0" dirty="0">
                <a:solidFill>
                  <a:srgbClr val="242424"/>
                </a:solidFill>
                <a:effectLst/>
                <a:latin typeface="source-serif-pro"/>
              </a:rPr>
              <a:t>It‘s a landmark’s facial detector with pre-trained models, the </a:t>
            </a:r>
            <a:r>
              <a:rPr lang="en-US" b="0" i="0" dirty="0" err="1">
                <a:solidFill>
                  <a:srgbClr val="242424"/>
                </a:solidFill>
                <a:effectLst/>
                <a:latin typeface="source-serif-pro"/>
              </a:rPr>
              <a:t>dlib</a:t>
            </a:r>
            <a:r>
              <a:rPr lang="en-US" b="0" i="0" dirty="0">
                <a:solidFill>
                  <a:srgbClr val="242424"/>
                </a:solidFill>
                <a:effectLst/>
                <a:latin typeface="source-serif-pro"/>
              </a:rPr>
              <a:t> is used to estimate the location of 68 coordinates (x, y) that map the facial points on a person’s face like image below. This is why one image is also enough for face detection.</a:t>
            </a:r>
            <a:endParaRPr lang="en-CA" dirty="0"/>
          </a:p>
        </p:txBody>
      </p:sp>
      <p:sp>
        <p:nvSpPr>
          <p:cNvPr id="5" name="Slide Number Placeholder 4">
            <a:extLst>
              <a:ext uri="{FF2B5EF4-FFF2-40B4-BE49-F238E27FC236}">
                <a16:creationId xmlns:a16="http://schemas.microsoft.com/office/drawing/2014/main" id="{DEB6054B-599C-FF61-18BA-DDB7E513F350}"/>
              </a:ext>
            </a:extLst>
          </p:cNvPr>
          <p:cNvSpPr>
            <a:spLocks noGrp="1"/>
          </p:cNvSpPr>
          <p:nvPr>
            <p:ph type="sldNum" sz="quarter" idx="11"/>
          </p:nvPr>
        </p:nvSpPr>
        <p:spPr/>
        <p:txBody>
          <a:bodyPr/>
          <a:lstStyle/>
          <a:p>
            <a:fld id="{E2CB33EA-91D6-F140-A440-0A130B2A34DE}" type="slidenum">
              <a:rPr lang="en-US" smtClean="0"/>
              <a:pPr/>
              <a:t>15</a:t>
            </a:fld>
            <a:endParaRPr lang="en-US" dirty="0"/>
          </a:p>
        </p:txBody>
      </p:sp>
      <p:sp>
        <p:nvSpPr>
          <p:cNvPr id="6" name="Date Placeholder 5">
            <a:extLst>
              <a:ext uri="{FF2B5EF4-FFF2-40B4-BE49-F238E27FC236}">
                <a16:creationId xmlns:a16="http://schemas.microsoft.com/office/drawing/2014/main" id="{D7756EF7-39B0-E1C5-6153-A6EA027D1AEF}"/>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pic>
        <p:nvPicPr>
          <p:cNvPr id="10" name="Picture 9">
            <a:extLst>
              <a:ext uri="{FF2B5EF4-FFF2-40B4-BE49-F238E27FC236}">
                <a16:creationId xmlns:a16="http://schemas.microsoft.com/office/drawing/2014/main" id="{44EEF7EB-561F-90A6-8C70-3D2F06E782B1}"/>
              </a:ext>
            </a:extLst>
          </p:cNvPr>
          <p:cNvPicPr>
            <a:picLocks noChangeAspect="1"/>
          </p:cNvPicPr>
          <p:nvPr/>
        </p:nvPicPr>
        <p:blipFill>
          <a:blip r:embed="rId2"/>
          <a:stretch>
            <a:fillRect/>
          </a:stretch>
        </p:blipFill>
        <p:spPr>
          <a:xfrm>
            <a:off x="1846969" y="1670859"/>
            <a:ext cx="3619366" cy="2804160"/>
          </a:xfrm>
          <a:prstGeom prst="rect">
            <a:avLst/>
          </a:prstGeom>
        </p:spPr>
      </p:pic>
    </p:spTree>
    <p:extLst>
      <p:ext uri="{BB962C8B-B14F-4D97-AF65-F5344CB8AC3E}">
        <p14:creationId xmlns:p14="http://schemas.microsoft.com/office/powerpoint/2010/main" val="389114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2FCA3-0AEE-6367-9EC7-F63F84F14888}"/>
              </a:ext>
            </a:extLst>
          </p:cNvPr>
          <p:cNvSpPr>
            <a:spLocks noGrp="1"/>
          </p:cNvSpPr>
          <p:nvPr>
            <p:ph type="title"/>
          </p:nvPr>
        </p:nvSpPr>
        <p:spPr/>
        <p:txBody>
          <a:bodyPr/>
          <a:lstStyle/>
          <a:p>
            <a:r>
              <a:rPr lang="en-CA" dirty="0"/>
              <a:t>How the speaker, buzzer and motor is controlled using Django and </a:t>
            </a:r>
            <a:r>
              <a:rPr lang="en-CA" dirty="0" err="1"/>
              <a:t>Nextjs</a:t>
            </a:r>
            <a:r>
              <a:rPr lang="en-CA" dirty="0"/>
              <a:t>.</a:t>
            </a:r>
          </a:p>
        </p:txBody>
      </p:sp>
      <p:sp>
        <p:nvSpPr>
          <p:cNvPr id="3" name="Text Placeholder 2">
            <a:extLst>
              <a:ext uri="{FF2B5EF4-FFF2-40B4-BE49-F238E27FC236}">
                <a16:creationId xmlns:a16="http://schemas.microsoft.com/office/drawing/2014/main" id="{06A0F20A-F509-E598-B130-1765EF56F6D5}"/>
              </a:ext>
            </a:extLst>
          </p:cNvPr>
          <p:cNvSpPr>
            <a:spLocks noGrp="1"/>
          </p:cNvSpPr>
          <p:nvPr>
            <p:ph type="body" sz="quarter" idx="12"/>
          </p:nvPr>
        </p:nvSpPr>
        <p:spPr>
          <a:xfrm>
            <a:off x="295422" y="731520"/>
            <a:ext cx="3734972" cy="3814990"/>
          </a:xfrm>
        </p:spPr>
        <p:txBody>
          <a:bodyPr/>
          <a:lstStyle/>
          <a:p>
            <a:r>
              <a:rPr lang="en-US" dirty="0"/>
              <a:t>Django facilitates REST API calls to a Flask application, which is running on a Raspberry Pi to control the speaker, buzzer, and motor. This setup enables remote execution, allowing actions to be triggered on the Flask app, thereby controlling various sensors. With this configuration, we can efficiently manage and execute commands to interact with the hardware components, providing seamless control over the speaker, buzzer, and motor through Django and Next.js integration.</a:t>
            </a:r>
            <a:endParaRPr lang="en-CA" dirty="0"/>
          </a:p>
        </p:txBody>
      </p:sp>
      <p:pic>
        <p:nvPicPr>
          <p:cNvPr id="8" name="Content Placeholder 7">
            <a:extLst>
              <a:ext uri="{FF2B5EF4-FFF2-40B4-BE49-F238E27FC236}">
                <a16:creationId xmlns:a16="http://schemas.microsoft.com/office/drawing/2014/main" id="{02AC308E-DF19-5737-4C3F-429B3EA341CD}"/>
              </a:ext>
            </a:extLst>
          </p:cNvPr>
          <p:cNvPicPr>
            <a:picLocks noGrp="1" noChangeAspect="1"/>
          </p:cNvPicPr>
          <p:nvPr>
            <p:ph idx="1"/>
          </p:nvPr>
        </p:nvPicPr>
        <p:blipFill>
          <a:blip r:embed="rId2"/>
          <a:stretch>
            <a:fillRect/>
          </a:stretch>
        </p:blipFill>
        <p:spPr>
          <a:xfrm>
            <a:off x="4265923" y="870743"/>
            <a:ext cx="4352575" cy="3402013"/>
          </a:xfrm>
        </p:spPr>
      </p:pic>
      <p:sp>
        <p:nvSpPr>
          <p:cNvPr id="5" name="Slide Number Placeholder 4">
            <a:extLst>
              <a:ext uri="{FF2B5EF4-FFF2-40B4-BE49-F238E27FC236}">
                <a16:creationId xmlns:a16="http://schemas.microsoft.com/office/drawing/2014/main" id="{8CD596B7-AACA-385E-C0D8-A620C2031D39}"/>
              </a:ext>
            </a:extLst>
          </p:cNvPr>
          <p:cNvSpPr>
            <a:spLocks noGrp="1"/>
          </p:cNvSpPr>
          <p:nvPr>
            <p:ph type="sldNum" sz="quarter" idx="11"/>
          </p:nvPr>
        </p:nvSpPr>
        <p:spPr/>
        <p:txBody>
          <a:bodyPr/>
          <a:lstStyle/>
          <a:p>
            <a:fld id="{E2CB33EA-91D6-F140-A440-0A130B2A34DE}" type="slidenum">
              <a:rPr lang="en-US" smtClean="0"/>
              <a:pPr/>
              <a:t>16</a:t>
            </a:fld>
            <a:endParaRPr lang="en-US" dirty="0"/>
          </a:p>
        </p:txBody>
      </p:sp>
      <p:sp>
        <p:nvSpPr>
          <p:cNvPr id="6" name="Date Placeholder 5">
            <a:extLst>
              <a:ext uri="{FF2B5EF4-FFF2-40B4-BE49-F238E27FC236}">
                <a16:creationId xmlns:a16="http://schemas.microsoft.com/office/drawing/2014/main" id="{F1167491-1166-AEAF-8132-32CCBD35CFA4}"/>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599187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12EF4-2430-6C45-05AC-65401985A4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4F7219-16DC-E932-0434-4052FB027266}"/>
              </a:ext>
            </a:extLst>
          </p:cNvPr>
          <p:cNvSpPr>
            <a:spLocks noGrp="1"/>
          </p:cNvSpPr>
          <p:nvPr>
            <p:ph type="title"/>
          </p:nvPr>
        </p:nvSpPr>
        <p:spPr>
          <a:xfrm>
            <a:off x="235527" y="1493260"/>
            <a:ext cx="2376054" cy="871538"/>
          </a:xfrm>
        </p:spPr>
        <p:txBody>
          <a:bodyPr anchor="b">
            <a:normAutofit/>
          </a:bodyPr>
          <a:lstStyle/>
          <a:p>
            <a:r>
              <a:rPr lang="en-IN" dirty="0"/>
              <a:t>Results</a:t>
            </a:r>
          </a:p>
        </p:txBody>
      </p:sp>
      <p:sp>
        <p:nvSpPr>
          <p:cNvPr id="14" name="Text Placeholder 2">
            <a:extLst>
              <a:ext uri="{FF2B5EF4-FFF2-40B4-BE49-F238E27FC236}">
                <a16:creationId xmlns:a16="http://schemas.microsoft.com/office/drawing/2014/main" id="{93A99126-01E4-88E7-F269-458D6D764CC4}"/>
              </a:ext>
            </a:extLst>
          </p:cNvPr>
          <p:cNvSpPr>
            <a:spLocks noGrp="1"/>
          </p:cNvSpPr>
          <p:nvPr>
            <p:ph type="body" sz="half" idx="2"/>
          </p:nvPr>
        </p:nvSpPr>
        <p:spPr>
          <a:xfrm>
            <a:off x="235527" y="2385580"/>
            <a:ext cx="2376054" cy="1064201"/>
          </a:xfrm>
        </p:spPr>
        <p:txBody>
          <a:bodyPr/>
          <a:lstStyle/>
          <a:p>
            <a:r>
              <a:rPr lang="en-US" dirty="0"/>
              <a:t>Demo Video</a:t>
            </a:r>
          </a:p>
        </p:txBody>
      </p:sp>
      <p:sp>
        <p:nvSpPr>
          <p:cNvPr id="5" name="Slide Number Placeholder 4">
            <a:extLst>
              <a:ext uri="{FF2B5EF4-FFF2-40B4-BE49-F238E27FC236}">
                <a16:creationId xmlns:a16="http://schemas.microsoft.com/office/drawing/2014/main" id="{7A92B253-5FE7-3EFA-FE15-355DF82975E0}"/>
              </a:ext>
            </a:extLst>
          </p:cNvPr>
          <p:cNvSpPr>
            <a:spLocks noGrp="1"/>
          </p:cNvSpPr>
          <p:nvPr>
            <p:ph type="sldNum" sz="quarter" idx="11"/>
          </p:nvPr>
        </p:nvSpPr>
        <p:spPr>
          <a:xfrm>
            <a:off x="7230530" y="4759888"/>
            <a:ext cx="479525" cy="273844"/>
          </a:xfrm>
        </p:spPr>
        <p:txBody>
          <a:bodyPr anchor="ctr">
            <a:normAutofit/>
          </a:bodyPr>
          <a:lstStyle/>
          <a:p>
            <a:pPr>
              <a:spcAft>
                <a:spcPts val="600"/>
              </a:spcAft>
            </a:pPr>
            <a:fld id="{E2CB33EA-91D6-F140-A440-0A130B2A34DE}" type="slidenum">
              <a:rPr lang="en-US" smtClean="0"/>
              <a:pPr>
                <a:spcAft>
                  <a:spcPts val="600"/>
                </a:spcAft>
              </a:pPr>
              <a:t>17</a:t>
            </a:fld>
            <a:endParaRPr lang="en-US"/>
          </a:p>
        </p:txBody>
      </p:sp>
      <p:sp>
        <p:nvSpPr>
          <p:cNvPr id="6" name="Date Placeholder 5">
            <a:extLst>
              <a:ext uri="{FF2B5EF4-FFF2-40B4-BE49-F238E27FC236}">
                <a16:creationId xmlns:a16="http://schemas.microsoft.com/office/drawing/2014/main" id="{F05F9637-6AF0-10CB-E5AE-3BB52C44AB81}"/>
              </a:ext>
            </a:extLst>
          </p:cNvPr>
          <p:cNvSpPr>
            <a:spLocks noGrp="1"/>
          </p:cNvSpPr>
          <p:nvPr>
            <p:ph type="dt" sz="half" idx="10"/>
          </p:nvPr>
        </p:nvSpPr>
        <p:spPr>
          <a:xfrm>
            <a:off x="5250458" y="4759889"/>
            <a:ext cx="1958715" cy="273844"/>
          </a:xfrm>
        </p:spPr>
        <p:txBody>
          <a:bodyPr anchor="ctr">
            <a:normAutofit/>
          </a:bodyPr>
          <a:lstStyle/>
          <a:p>
            <a:pPr>
              <a:spcAft>
                <a:spcPts val="600"/>
              </a:spcAft>
            </a:pPr>
            <a:fld id="{12CEF10F-437A-1E47-9122-F08C813F0AE8}" type="datetime4">
              <a:rPr lang="en-CA" smtClean="0"/>
              <a:pPr>
                <a:spcAft>
                  <a:spcPts val="600"/>
                </a:spcAft>
              </a:pPr>
              <a:t>November 27, 2024</a:t>
            </a:fld>
            <a:endParaRPr lang="en-US"/>
          </a:p>
        </p:txBody>
      </p:sp>
      <p:pic>
        <p:nvPicPr>
          <p:cNvPr id="3" name="video">
            <a:hlinkClick r:id="" action="ppaction://media"/>
            <a:extLst>
              <a:ext uri="{FF2B5EF4-FFF2-40B4-BE49-F238E27FC236}">
                <a16:creationId xmlns:a16="http://schemas.microsoft.com/office/drawing/2014/main" id="{BC218CE8-A75B-006F-70E2-385F02D5F0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22203" y="225083"/>
            <a:ext cx="7010354" cy="3968515"/>
          </a:xfrm>
          <a:prstGeom prst="rect">
            <a:avLst/>
          </a:prstGeom>
        </p:spPr>
      </p:pic>
    </p:spTree>
    <p:extLst>
      <p:ext uri="{BB962C8B-B14F-4D97-AF65-F5344CB8AC3E}">
        <p14:creationId xmlns:p14="http://schemas.microsoft.com/office/powerpoint/2010/main" val="2116087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1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6EEEF-FF43-0B6D-1E90-5ED39EB8877F}"/>
              </a:ext>
            </a:extLst>
          </p:cNvPr>
          <p:cNvSpPr>
            <a:spLocks noGrp="1"/>
          </p:cNvSpPr>
          <p:nvPr>
            <p:ph type="title"/>
          </p:nvPr>
        </p:nvSpPr>
        <p:spPr>
          <a:xfrm>
            <a:off x="200893" y="26902"/>
            <a:ext cx="8781051" cy="491537"/>
          </a:xfrm>
        </p:spPr>
        <p:txBody>
          <a:bodyPr/>
          <a:lstStyle/>
          <a:p>
            <a:r>
              <a:rPr lang="en-IN" dirty="0"/>
              <a:t>Limitations/ Challenges </a:t>
            </a:r>
          </a:p>
        </p:txBody>
      </p:sp>
      <p:sp>
        <p:nvSpPr>
          <p:cNvPr id="4" name="Content Placeholder 3">
            <a:extLst>
              <a:ext uri="{FF2B5EF4-FFF2-40B4-BE49-F238E27FC236}">
                <a16:creationId xmlns:a16="http://schemas.microsoft.com/office/drawing/2014/main" id="{41F3AAC5-64F2-CE57-9730-1AFE1EA9207B}"/>
              </a:ext>
            </a:extLst>
          </p:cNvPr>
          <p:cNvSpPr>
            <a:spLocks noGrp="1"/>
          </p:cNvSpPr>
          <p:nvPr>
            <p:ph idx="1"/>
          </p:nvPr>
        </p:nvSpPr>
        <p:spPr>
          <a:xfrm>
            <a:off x="200890" y="595618"/>
            <a:ext cx="8781051" cy="1122724"/>
          </a:xfrm>
        </p:spPr>
        <p:txBody>
          <a:bodyPr/>
          <a:lstStyle/>
          <a:p>
            <a:r>
              <a:rPr lang="en-US" dirty="0"/>
              <a:t>Physical Presence Verification : The attendance system records individuals' attendance upon showing their photo without physically verifying their presence.</a:t>
            </a:r>
          </a:p>
          <a:p>
            <a:endParaRPr lang="en-US" dirty="0"/>
          </a:p>
        </p:txBody>
      </p:sp>
      <p:sp>
        <p:nvSpPr>
          <p:cNvPr id="5" name="Slide Number Placeholder 4">
            <a:extLst>
              <a:ext uri="{FF2B5EF4-FFF2-40B4-BE49-F238E27FC236}">
                <a16:creationId xmlns:a16="http://schemas.microsoft.com/office/drawing/2014/main" id="{E45AABD2-894B-9794-FA4E-5B7063E9F61E}"/>
              </a:ext>
            </a:extLst>
          </p:cNvPr>
          <p:cNvSpPr>
            <a:spLocks noGrp="1"/>
          </p:cNvSpPr>
          <p:nvPr>
            <p:ph type="sldNum" sz="quarter" idx="11"/>
          </p:nvPr>
        </p:nvSpPr>
        <p:spPr/>
        <p:txBody>
          <a:bodyPr/>
          <a:lstStyle/>
          <a:p>
            <a:fld id="{E2CB33EA-91D6-F140-A440-0A130B2A34DE}" type="slidenum">
              <a:rPr lang="en-US" smtClean="0"/>
              <a:pPr/>
              <a:t>18</a:t>
            </a:fld>
            <a:endParaRPr lang="en-US" dirty="0"/>
          </a:p>
        </p:txBody>
      </p:sp>
      <p:sp>
        <p:nvSpPr>
          <p:cNvPr id="6" name="Date Placeholder 5">
            <a:extLst>
              <a:ext uri="{FF2B5EF4-FFF2-40B4-BE49-F238E27FC236}">
                <a16:creationId xmlns:a16="http://schemas.microsoft.com/office/drawing/2014/main" id="{07109ED4-CEF1-CADB-DE44-47ED7A84F93E}"/>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
        <p:nvSpPr>
          <p:cNvPr id="11" name="Title 1">
            <a:extLst>
              <a:ext uri="{FF2B5EF4-FFF2-40B4-BE49-F238E27FC236}">
                <a16:creationId xmlns:a16="http://schemas.microsoft.com/office/drawing/2014/main" id="{B5D801F1-8192-D212-83B8-0BCBD46C2838}"/>
              </a:ext>
            </a:extLst>
          </p:cNvPr>
          <p:cNvSpPr txBox="1">
            <a:spLocks/>
          </p:cNvSpPr>
          <p:nvPr/>
        </p:nvSpPr>
        <p:spPr>
          <a:xfrm>
            <a:off x="200891" y="1718342"/>
            <a:ext cx="8781051" cy="491537"/>
          </a:xfrm>
          <a:prstGeom prst="rect">
            <a:avLst/>
          </a:prstGeom>
        </p:spPr>
        <p:txBody>
          <a:bodyPr vert="horz" lIns="91440" tIns="45720" rIns="91440" bIns="0" rtlCol="0" anchor="b" anchorCtr="0">
            <a:normAutofit/>
          </a:bodyPr>
          <a:lstStyle>
            <a:lvl1pPr algn="l" defTabSz="342900" rtl="0" eaLnBrk="1" latinLnBrk="0" hangingPunct="1">
              <a:lnSpc>
                <a:spcPct val="150000"/>
              </a:lnSpc>
              <a:spcBef>
                <a:spcPct val="0"/>
              </a:spcBef>
              <a:buNone/>
              <a:defRPr sz="1800" b="0" i="0" kern="1200">
                <a:solidFill>
                  <a:schemeClr val="accent1"/>
                </a:solidFill>
                <a:latin typeface="Arial" charset="0"/>
                <a:ea typeface="+mj-ea"/>
                <a:cs typeface="+mj-cs"/>
              </a:defRPr>
            </a:lvl1pPr>
          </a:lstStyle>
          <a:p>
            <a:r>
              <a:rPr lang="en-IN" dirty="0"/>
              <a:t>Future Work </a:t>
            </a:r>
          </a:p>
        </p:txBody>
      </p:sp>
      <p:sp>
        <p:nvSpPr>
          <p:cNvPr id="12" name="Content Placeholder 3">
            <a:extLst>
              <a:ext uri="{FF2B5EF4-FFF2-40B4-BE49-F238E27FC236}">
                <a16:creationId xmlns:a16="http://schemas.microsoft.com/office/drawing/2014/main" id="{1A9C72EA-2BBD-D2F2-2C23-337633331077}"/>
              </a:ext>
            </a:extLst>
          </p:cNvPr>
          <p:cNvSpPr txBox="1">
            <a:spLocks/>
          </p:cNvSpPr>
          <p:nvPr/>
        </p:nvSpPr>
        <p:spPr>
          <a:xfrm>
            <a:off x="200892" y="2364237"/>
            <a:ext cx="8781051" cy="1247598"/>
          </a:xfrm>
          <a:prstGeom prst="rect">
            <a:avLst/>
          </a:prstGeom>
        </p:spPr>
        <p:txBody>
          <a:bodyPr vert="horz" lIns="108000" tIns="45720" rIns="91440" bIns="45720" rtlCol="0">
            <a:normAutofit/>
          </a:bodyPr>
          <a:lstStyle>
            <a:lvl1pPr marL="257175" indent="-257175" algn="l" defTabSz="342900" rtl="0" eaLnBrk="1" latinLnBrk="0" hangingPunct="1">
              <a:lnSpc>
                <a:spcPct val="100000"/>
              </a:lnSpc>
              <a:spcBef>
                <a:spcPts val="0"/>
              </a:spcBef>
              <a:spcAft>
                <a:spcPts val="600"/>
              </a:spcAft>
              <a:buClr>
                <a:srgbClr val="7C0040"/>
              </a:buClr>
              <a:buFont typeface="Arial"/>
              <a:buChar char="•"/>
              <a:defRPr sz="1350" b="0" i="0" kern="1200">
                <a:solidFill>
                  <a:schemeClr val="tx1"/>
                </a:solidFill>
                <a:latin typeface="Arial" charset="0"/>
                <a:ea typeface="+mn-ea"/>
                <a:cs typeface="+mn-cs"/>
              </a:defRPr>
            </a:lvl1pPr>
            <a:lvl2pPr marL="485213" indent="-214313" algn="l" defTabSz="342900" rtl="0" eaLnBrk="1" latinLnBrk="0" hangingPunct="1">
              <a:lnSpc>
                <a:spcPct val="100000"/>
              </a:lnSpc>
              <a:spcBef>
                <a:spcPts val="0"/>
              </a:spcBef>
              <a:spcAft>
                <a:spcPts val="600"/>
              </a:spcAft>
              <a:buClr>
                <a:srgbClr val="7C0040"/>
              </a:buClr>
              <a:buSzPct val="65000"/>
              <a:buFont typeface="Courier New" panose="02070309020205020404" pitchFamily="49" charset="0"/>
              <a:buChar char="o"/>
              <a:defRPr sz="1350" b="0" i="0" kern="1200">
                <a:solidFill>
                  <a:schemeClr val="tx1"/>
                </a:solidFill>
                <a:latin typeface="Arial" charset="0"/>
                <a:ea typeface="+mn-ea"/>
                <a:cs typeface="+mn-cs"/>
              </a:defRPr>
            </a:lvl2pPr>
            <a:lvl3pPr marL="677250" indent="-171450" algn="l" defTabSz="342900" rtl="0" eaLnBrk="1" latinLnBrk="0" hangingPunct="1">
              <a:lnSpc>
                <a:spcPct val="100000"/>
              </a:lnSpc>
              <a:spcBef>
                <a:spcPts val="0"/>
              </a:spcBef>
              <a:spcAft>
                <a:spcPts val="600"/>
              </a:spcAft>
              <a:buClr>
                <a:schemeClr val="tx1">
                  <a:lumMod val="60000"/>
                  <a:lumOff val="40000"/>
                </a:schemeClr>
              </a:buClr>
              <a:buFont typeface="Arial"/>
              <a:buChar char="•"/>
              <a:defRPr sz="1350" b="0" i="0" kern="1200">
                <a:solidFill>
                  <a:schemeClr val="tx1"/>
                </a:solidFill>
                <a:latin typeface="Arial" charset="0"/>
                <a:ea typeface="+mn-ea"/>
                <a:cs typeface="+mn-cs"/>
              </a:defRPr>
            </a:lvl3pPr>
            <a:lvl4pPr marL="876150" indent="-171450" algn="l" defTabSz="342900" rtl="0" eaLnBrk="1" latinLnBrk="0" hangingPunct="1">
              <a:lnSpc>
                <a:spcPct val="100000"/>
              </a:lnSpc>
              <a:spcBef>
                <a:spcPts val="0"/>
              </a:spcBef>
              <a:spcAft>
                <a:spcPts val="600"/>
              </a:spcAft>
              <a:buClr>
                <a:schemeClr val="tx1">
                  <a:lumMod val="60000"/>
                  <a:lumOff val="40000"/>
                </a:schemeClr>
              </a:buClr>
              <a:buSzPct val="65000"/>
              <a:buFont typeface="Courier New" panose="02070309020205020404" pitchFamily="49" charset="0"/>
              <a:buChar char="o"/>
              <a:defRPr sz="1350" b="0" i="0" kern="1200">
                <a:solidFill>
                  <a:schemeClr val="tx1"/>
                </a:solidFill>
                <a:latin typeface="Arial" charset="0"/>
                <a:ea typeface="+mn-ea"/>
                <a:cs typeface="+mn-cs"/>
              </a:defRPr>
            </a:lvl4pPr>
            <a:lvl5pPr marL="1075050" indent="-171450" algn="l" defTabSz="342900" rtl="0" eaLnBrk="1" latinLnBrk="0" hangingPunct="1">
              <a:lnSpc>
                <a:spcPct val="100000"/>
              </a:lnSpc>
              <a:spcBef>
                <a:spcPts val="0"/>
              </a:spcBef>
              <a:spcAft>
                <a:spcPts val="600"/>
              </a:spcAft>
              <a:buClr>
                <a:schemeClr val="tx1">
                  <a:lumMod val="60000"/>
                  <a:lumOff val="40000"/>
                </a:schemeClr>
              </a:buClr>
              <a:buFont typeface="Arial" panose="020B0604020202020204" pitchFamily="34" charset="0"/>
              <a:buChar char="•"/>
              <a:defRPr sz="1350" b="0" i="0" kern="1200">
                <a:solidFill>
                  <a:schemeClr val="tx1"/>
                </a:solidFill>
                <a:latin typeface="Arial" charset="0"/>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dirty="0"/>
              <a:t>Physical Presence Verification : Using depth-sensing cameras or similar technologies helps estimate the distance of the detected face from the camera, aiding in verifying physical presence.</a:t>
            </a:r>
          </a:p>
          <a:p>
            <a:pPr marL="0" indent="0">
              <a:buNone/>
            </a:pPr>
            <a:endParaRPr lang="en-US" dirty="0"/>
          </a:p>
        </p:txBody>
      </p:sp>
    </p:spTree>
    <p:extLst>
      <p:ext uri="{BB962C8B-B14F-4D97-AF65-F5344CB8AC3E}">
        <p14:creationId xmlns:p14="http://schemas.microsoft.com/office/powerpoint/2010/main" val="2958747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ackground Picture" descr="A group of students stitting on lawn on McMaster Campus during a fall day with leaves changing colour">
            <a:extLst>
              <a:ext uri="{FF2B5EF4-FFF2-40B4-BE49-F238E27FC236}">
                <a16:creationId xmlns:a16="http://schemas.microsoft.com/office/drawing/2014/main" id="{CDBCCE73-793E-3E4C-B7F6-540766142E7C}"/>
              </a:ext>
            </a:extLst>
          </p:cNvPr>
          <p:cNvPicPr>
            <a:picLocks noGrp="1" noChangeAspect="1"/>
          </p:cNvPicPr>
          <p:nvPr>
            <p:ph type="pic" sz="quarter" idx="11"/>
          </p:nvPr>
        </p:nvPicPr>
        <p:blipFill>
          <a:blip r:embed="rId2"/>
          <a:srcRect/>
          <a:stretch>
            <a:fillRect/>
          </a:stretch>
        </p:blipFill>
        <p:spPr/>
      </p:pic>
      <p:sp>
        <p:nvSpPr>
          <p:cNvPr id="3" name="Background Circle">
            <a:extLst>
              <a:ext uri="{FF2B5EF4-FFF2-40B4-BE49-F238E27FC236}">
                <a16:creationId xmlns:a16="http://schemas.microsoft.com/office/drawing/2014/main" id="{7DB27F02-01DE-BF49-9A80-FC8916301409}"/>
              </a:ext>
              <a:ext uri="{C183D7F6-B498-43B3-948B-1728B52AA6E4}">
                <adec:decorative xmlns:adec="http://schemas.microsoft.com/office/drawing/2017/decorative" val="1"/>
              </a:ext>
            </a:extLst>
          </p:cNvPr>
          <p:cNvSpPr>
            <a:spLocks noGrp="1"/>
          </p:cNvSpPr>
          <p:nvPr>
            <p:ph type="pic" sz="quarter" idx="13"/>
          </p:nvPr>
        </p:nvSpPr>
        <p:spPr/>
        <p:txBody>
          <a:bodyPr/>
          <a:lstStyle/>
          <a:p>
            <a:endParaRPr lang="en-IN" dirty="0"/>
          </a:p>
        </p:txBody>
      </p:sp>
      <p:sp>
        <p:nvSpPr>
          <p:cNvPr id="4" name="Title Placeholder">
            <a:extLst>
              <a:ext uri="{FF2B5EF4-FFF2-40B4-BE49-F238E27FC236}">
                <a16:creationId xmlns:a16="http://schemas.microsoft.com/office/drawing/2014/main" id="{50A4D6A5-51C3-9440-9D42-F480BB804F1A}"/>
              </a:ext>
            </a:extLst>
          </p:cNvPr>
          <p:cNvSpPr>
            <a:spLocks noGrp="1"/>
          </p:cNvSpPr>
          <p:nvPr>
            <p:ph type="title"/>
          </p:nvPr>
        </p:nvSpPr>
        <p:spPr/>
        <p:txBody>
          <a:bodyPr>
            <a:normAutofit/>
          </a:bodyPr>
          <a:lstStyle/>
          <a:p>
            <a:r>
              <a:rPr lang="en-US" sz="2800" b="1" dirty="0"/>
              <a:t>Thank you</a:t>
            </a:r>
            <a:endParaRPr lang="en-US" sz="2800" dirty="0"/>
          </a:p>
        </p:txBody>
      </p:sp>
    </p:spTree>
    <p:extLst>
      <p:ext uri="{BB962C8B-B14F-4D97-AF65-F5344CB8AC3E}">
        <p14:creationId xmlns:p14="http://schemas.microsoft.com/office/powerpoint/2010/main" val="4289951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a:extLst>
              <a:ext uri="{FF2B5EF4-FFF2-40B4-BE49-F238E27FC236}">
                <a16:creationId xmlns:a16="http://schemas.microsoft.com/office/drawing/2014/main" id="{79E72A00-D47E-8146-8984-E2A9F94658A8}"/>
              </a:ext>
            </a:extLst>
          </p:cNvPr>
          <p:cNvSpPr>
            <a:spLocks noGrp="1"/>
          </p:cNvSpPr>
          <p:nvPr>
            <p:ph type="title"/>
          </p:nvPr>
        </p:nvSpPr>
        <p:spPr>
          <a:xfrm>
            <a:off x="200893" y="0"/>
            <a:ext cx="8781051" cy="796954"/>
          </a:xfrm>
        </p:spPr>
        <p:txBody>
          <a:bodyPr>
            <a:noAutofit/>
          </a:bodyPr>
          <a:lstStyle/>
          <a:p>
            <a:r>
              <a:rPr lang="en-US" sz="2800" dirty="0"/>
              <a:t>Introduction</a:t>
            </a:r>
          </a:p>
        </p:txBody>
      </p:sp>
      <p:sp>
        <p:nvSpPr>
          <p:cNvPr id="2" name="Content Placeholder">
            <a:extLst>
              <a:ext uri="{FF2B5EF4-FFF2-40B4-BE49-F238E27FC236}">
                <a16:creationId xmlns:a16="http://schemas.microsoft.com/office/drawing/2014/main" id="{7603E002-BF14-BF4A-A684-632A60D90B25}"/>
              </a:ext>
            </a:extLst>
          </p:cNvPr>
          <p:cNvSpPr>
            <a:spLocks noGrp="1"/>
          </p:cNvSpPr>
          <p:nvPr>
            <p:ph idx="1"/>
          </p:nvPr>
        </p:nvSpPr>
        <p:spPr>
          <a:xfrm>
            <a:off x="200893" y="1174459"/>
            <a:ext cx="8781051" cy="3293632"/>
          </a:xfrm>
        </p:spPr>
        <p:txBody>
          <a:bodyPr>
            <a:normAutofit fontScale="85000" lnSpcReduction="20000"/>
          </a:bodyPr>
          <a:lstStyle/>
          <a:p>
            <a:r>
              <a:rPr lang="en-US" sz="1600" dirty="0"/>
              <a:t>In today's fast-paced corporate environment, efficient management of employee attendance stands as a cornerstone for maintaining productivity and accurate administrative records.</a:t>
            </a:r>
          </a:p>
          <a:p>
            <a:r>
              <a:rPr lang="en-US" sz="1600" dirty="0"/>
              <a:t>Traditional methods of attendance tracking, relying heavily on manual input or outdated electronic systems, are proving increasingly inadequate. These methods are not only time-consuming but also prone to errors and manipulation.</a:t>
            </a:r>
          </a:p>
          <a:p>
            <a:r>
              <a:rPr lang="en-US" sz="1600" dirty="0"/>
              <a:t>Recognizing the need for a modern solution, our project introduces an innovative Employee Attendance Management System (EAMS) that leverages cutting-edge Internet of Things (IoT) technology.</a:t>
            </a:r>
          </a:p>
          <a:p>
            <a:r>
              <a:rPr lang="en-US" sz="1600" dirty="0"/>
              <a:t>Through the integration of IoT technologies and sophisticated software solutions, our system aims to streamline the attendance tracking process, offering a more reliable, efficient, and user-friendly alternative to conventional methods.</a:t>
            </a:r>
          </a:p>
          <a:p>
            <a:r>
              <a:rPr lang="en-US" sz="1600" dirty="0"/>
              <a:t>By harnessing the power of Raspberry Pi technology, coupled with advanced components such as the Camera Module, Buzzer, and Speaker, our solution provides a comprehensive and automated approach to recording employee attendance.</a:t>
            </a:r>
          </a:p>
          <a:p>
            <a:r>
              <a:rPr lang="en-US" sz="1600" dirty="0"/>
              <a:t>This presentation will delve into the intricacies of our automated attendance system, exploring its architecture, functionalities, and the transformative potential it holds for revolutionizing traditional attendance management practices.</a:t>
            </a:r>
          </a:p>
        </p:txBody>
      </p:sp>
      <p:sp>
        <p:nvSpPr>
          <p:cNvPr id="4" name="Slide Number">
            <a:extLst>
              <a:ext uri="{FF2B5EF4-FFF2-40B4-BE49-F238E27FC236}">
                <a16:creationId xmlns:a16="http://schemas.microsoft.com/office/drawing/2014/main" id="{9AC65D79-4A0E-7F45-ACFD-83CB2C170A7C}"/>
              </a:ext>
            </a:extLst>
          </p:cNvPr>
          <p:cNvSpPr>
            <a:spLocks noGrp="1"/>
          </p:cNvSpPr>
          <p:nvPr>
            <p:ph type="sldNum" sz="quarter" idx="11"/>
          </p:nvPr>
        </p:nvSpPr>
        <p:spPr/>
        <p:txBody>
          <a:bodyPr/>
          <a:lstStyle/>
          <a:p>
            <a:fld id="{E2CB33EA-91D6-F140-A440-0A130B2A34DE}" type="slidenum">
              <a:rPr lang="en-US" smtClean="0"/>
              <a:pPr/>
              <a:t>2</a:t>
            </a:fld>
            <a:endParaRPr lang="en-US" dirty="0"/>
          </a:p>
        </p:txBody>
      </p:sp>
      <p:sp>
        <p:nvSpPr>
          <p:cNvPr id="3" name="Date">
            <a:extLst>
              <a:ext uri="{FF2B5EF4-FFF2-40B4-BE49-F238E27FC236}">
                <a16:creationId xmlns:a16="http://schemas.microsoft.com/office/drawing/2014/main" id="{5326B243-4724-8347-9AE1-147363673689}"/>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1529571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81FCB-029D-B8CE-26D0-27A1DFA603EA}"/>
              </a:ext>
            </a:extLst>
          </p:cNvPr>
          <p:cNvSpPr>
            <a:spLocks noGrp="1"/>
          </p:cNvSpPr>
          <p:nvPr>
            <p:ph type="title"/>
          </p:nvPr>
        </p:nvSpPr>
        <p:spPr>
          <a:xfrm>
            <a:off x="200893" y="0"/>
            <a:ext cx="8781051" cy="491537"/>
          </a:xfrm>
        </p:spPr>
        <p:txBody>
          <a:bodyPr anchor="b">
            <a:normAutofit/>
          </a:bodyPr>
          <a:lstStyle/>
          <a:p>
            <a:r>
              <a:rPr lang="en-IN" dirty="0"/>
              <a:t>Components Used</a:t>
            </a:r>
          </a:p>
        </p:txBody>
      </p:sp>
      <p:sp>
        <p:nvSpPr>
          <p:cNvPr id="5" name="Slide Number Placeholder 4">
            <a:extLst>
              <a:ext uri="{FF2B5EF4-FFF2-40B4-BE49-F238E27FC236}">
                <a16:creationId xmlns:a16="http://schemas.microsoft.com/office/drawing/2014/main" id="{F5428659-BA9D-6DD0-B466-F6FF8458C96A}"/>
              </a:ext>
            </a:extLst>
          </p:cNvPr>
          <p:cNvSpPr>
            <a:spLocks noGrp="1"/>
          </p:cNvSpPr>
          <p:nvPr>
            <p:ph type="sldNum" sz="quarter" idx="11"/>
          </p:nvPr>
        </p:nvSpPr>
        <p:spPr>
          <a:xfrm>
            <a:off x="7230530" y="4759888"/>
            <a:ext cx="479525" cy="273844"/>
          </a:xfrm>
        </p:spPr>
        <p:txBody>
          <a:bodyPr anchor="ctr">
            <a:normAutofit/>
          </a:bodyPr>
          <a:lstStyle/>
          <a:p>
            <a:pPr>
              <a:spcAft>
                <a:spcPts val="600"/>
              </a:spcAft>
            </a:pPr>
            <a:fld id="{E2CB33EA-91D6-F140-A440-0A130B2A34DE}" type="slidenum">
              <a:rPr lang="en-US" smtClean="0"/>
              <a:pPr>
                <a:spcAft>
                  <a:spcPts val="600"/>
                </a:spcAft>
              </a:pPr>
              <a:t>3</a:t>
            </a:fld>
            <a:endParaRPr lang="en-US"/>
          </a:p>
        </p:txBody>
      </p:sp>
      <p:sp>
        <p:nvSpPr>
          <p:cNvPr id="6" name="Date Placeholder 5">
            <a:extLst>
              <a:ext uri="{FF2B5EF4-FFF2-40B4-BE49-F238E27FC236}">
                <a16:creationId xmlns:a16="http://schemas.microsoft.com/office/drawing/2014/main" id="{DFEE3F98-0F41-EED5-235F-79DD2851B1F1}"/>
              </a:ext>
            </a:extLst>
          </p:cNvPr>
          <p:cNvSpPr>
            <a:spLocks noGrp="1"/>
          </p:cNvSpPr>
          <p:nvPr>
            <p:ph type="dt" sz="half" idx="10"/>
          </p:nvPr>
        </p:nvSpPr>
        <p:spPr>
          <a:xfrm>
            <a:off x="5250458" y="4759889"/>
            <a:ext cx="1958715" cy="273844"/>
          </a:xfrm>
        </p:spPr>
        <p:txBody>
          <a:bodyPr anchor="ctr">
            <a:normAutofit/>
          </a:bodyPr>
          <a:lstStyle/>
          <a:p>
            <a:pPr>
              <a:spcAft>
                <a:spcPts val="600"/>
              </a:spcAft>
            </a:pPr>
            <a:fld id="{12CEF10F-437A-1E47-9122-F08C813F0AE8}" type="datetime4">
              <a:rPr lang="en-CA" smtClean="0"/>
              <a:pPr>
                <a:spcAft>
                  <a:spcPts val="600"/>
                </a:spcAft>
              </a:pPr>
              <a:t>November 27, 2024</a:t>
            </a:fld>
            <a:endParaRPr lang="en-US"/>
          </a:p>
        </p:txBody>
      </p:sp>
      <p:pic>
        <p:nvPicPr>
          <p:cNvPr id="9" name="Content Placeholder 8" descr="A black round object with a hole&#10;&#10;Description automatically generated">
            <a:extLst>
              <a:ext uri="{FF2B5EF4-FFF2-40B4-BE49-F238E27FC236}">
                <a16:creationId xmlns:a16="http://schemas.microsoft.com/office/drawing/2014/main" id="{91EA4E7A-4C85-F498-075A-7BC5F62B98A1}"/>
              </a:ext>
            </a:extLst>
          </p:cNvPr>
          <p:cNvPicPr>
            <a:picLocks noGrp="1" noChangeAspect="1"/>
          </p:cNvPicPr>
          <p:nvPr>
            <p:ph idx="1"/>
          </p:nvPr>
        </p:nvPicPr>
        <p:blipFill>
          <a:blip r:embed="rId2"/>
          <a:stretch>
            <a:fillRect/>
          </a:stretch>
        </p:blipFill>
        <p:spPr>
          <a:xfrm>
            <a:off x="5840402" y="2474262"/>
            <a:ext cx="1208885" cy="1426485"/>
          </a:xfrm>
        </p:spPr>
      </p:pic>
      <p:pic>
        <p:nvPicPr>
          <p:cNvPr id="11" name="Picture 10" descr="A green circuit board with white text&#10;&#10;Description automatically generated">
            <a:extLst>
              <a:ext uri="{FF2B5EF4-FFF2-40B4-BE49-F238E27FC236}">
                <a16:creationId xmlns:a16="http://schemas.microsoft.com/office/drawing/2014/main" id="{60095D20-92AF-8E56-1A3F-73A078CCBF0C}"/>
              </a:ext>
            </a:extLst>
          </p:cNvPr>
          <p:cNvPicPr>
            <a:picLocks noChangeAspect="1"/>
          </p:cNvPicPr>
          <p:nvPr/>
        </p:nvPicPr>
        <p:blipFill>
          <a:blip r:embed="rId3"/>
          <a:stretch>
            <a:fillRect/>
          </a:stretch>
        </p:blipFill>
        <p:spPr>
          <a:xfrm>
            <a:off x="7394626" y="2562318"/>
            <a:ext cx="1548481" cy="1207227"/>
          </a:xfrm>
          <a:prstGeom prst="rect">
            <a:avLst/>
          </a:prstGeom>
        </p:spPr>
      </p:pic>
      <p:pic>
        <p:nvPicPr>
          <p:cNvPr id="13" name="Picture 12" descr="A black web camera with a blue and purple lens&#10;&#10;Description automatically generated">
            <a:extLst>
              <a:ext uri="{FF2B5EF4-FFF2-40B4-BE49-F238E27FC236}">
                <a16:creationId xmlns:a16="http://schemas.microsoft.com/office/drawing/2014/main" id="{4C436150-3958-D9F8-C179-C9E144EE4984}"/>
              </a:ext>
            </a:extLst>
          </p:cNvPr>
          <p:cNvPicPr>
            <a:picLocks noChangeAspect="1"/>
          </p:cNvPicPr>
          <p:nvPr/>
        </p:nvPicPr>
        <p:blipFill>
          <a:blip r:embed="rId4"/>
          <a:stretch>
            <a:fillRect/>
          </a:stretch>
        </p:blipFill>
        <p:spPr>
          <a:xfrm>
            <a:off x="5348776" y="899135"/>
            <a:ext cx="2192138" cy="1517283"/>
          </a:xfrm>
          <a:prstGeom prst="rect">
            <a:avLst/>
          </a:prstGeom>
        </p:spPr>
      </p:pic>
      <p:pic>
        <p:nvPicPr>
          <p:cNvPr id="15" name="Picture 14" descr="A black rectangular speaker with holes&#10;&#10;Description automatically generated">
            <a:extLst>
              <a:ext uri="{FF2B5EF4-FFF2-40B4-BE49-F238E27FC236}">
                <a16:creationId xmlns:a16="http://schemas.microsoft.com/office/drawing/2014/main" id="{BC06308F-F14A-1F91-1EA5-F4C1C03FD532}"/>
              </a:ext>
            </a:extLst>
          </p:cNvPr>
          <p:cNvPicPr>
            <a:picLocks noChangeAspect="1"/>
          </p:cNvPicPr>
          <p:nvPr/>
        </p:nvPicPr>
        <p:blipFill>
          <a:blip r:embed="rId5"/>
          <a:stretch>
            <a:fillRect/>
          </a:stretch>
        </p:blipFill>
        <p:spPr>
          <a:xfrm>
            <a:off x="7433463" y="1016895"/>
            <a:ext cx="1548481" cy="1049526"/>
          </a:xfrm>
          <a:prstGeom prst="rect">
            <a:avLst/>
          </a:prstGeom>
        </p:spPr>
      </p:pic>
      <p:sp>
        <p:nvSpPr>
          <p:cNvPr id="17" name="Content Placeholder">
            <a:extLst>
              <a:ext uri="{FF2B5EF4-FFF2-40B4-BE49-F238E27FC236}">
                <a16:creationId xmlns:a16="http://schemas.microsoft.com/office/drawing/2014/main" id="{6616771C-9BDE-D718-F6DE-3131F82E22E5}"/>
              </a:ext>
            </a:extLst>
          </p:cNvPr>
          <p:cNvSpPr txBox="1">
            <a:spLocks/>
          </p:cNvSpPr>
          <p:nvPr/>
        </p:nvSpPr>
        <p:spPr>
          <a:xfrm>
            <a:off x="200893" y="1331649"/>
            <a:ext cx="5595620" cy="3136441"/>
          </a:xfrm>
          <a:prstGeom prst="rect">
            <a:avLst/>
          </a:prstGeom>
        </p:spPr>
        <p:txBody>
          <a:bodyPr vert="horz" lIns="108000" tIns="45720" rIns="91440" bIns="45720" rtlCol="0">
            <a:normAutofit/>
          </a:bodyPr>
          <a:lstStyle>
            <a:lvl1pPr marL="257175" indent="-257175" algn="l" defTabSz="342900" rtl="0" eaLnBrk="1" latinLnBrk="0" hangingPunct="1">
              <a:lnSpc>
                <a:spcPct val="100000"/>
              </a:lnSpc>
              <a:spcBef>
                <a:spcPts val="0"/>
              </a:spcBef>
              <a:spcAft>
                <a:spcPts val="600"/>
              </a:spcAft>
              <a:buClr>
                <a:srgbClr val="7C0040"/>
              </a:buClr>
              <a:buFont typeface="Arial"/>
              <a:buChar char="•"/>
              <a:defRPr sz="1350" b="0" i="0" kern="1200">
                <a:solidFill>
                  <a:schemeClr val="tx1"/>
                </a:solidFill>
                <a:latin typeface="Arial" charset="0"/>
                <a:ea typeface="+mn-ea"/>
                <a:cs typeface="+mn-cs"/>
              </a:defRPr>
            </a:lvl1pPr>
            <a:lvl2pPr marL="485213" indent="-214313" algn="l" defTabSz="342900" rtl="0" eaLnBrk="1" latinLnBrk="0" hangingPunct="1">
              <a:lnSpc>
                <a:spcPct val="100000"/>
              </a:lnSpc>
              <a:spcBef>
                <a:spcPts val="0"/>
              </a:spcBef>
              <a:spcAft>
                <a:spcPts val="600"/>
              </a:spcAft>
              <a:buClr>
                <a:srgbClr val="7C0040"/>
              </a:buClr>
              <a:buSzPct val="65000"/>
              <a:buFont typeface="Courier New" panose="02070309020205020404" pitchFamily="49" charset="0"/>
              <a:buChar char="o"/>
              <a:defRPr sz="1350" b="0" i="0" kern="1200">
                <a:solidFill>
                  <a:schemeClr val="tx1"/>
                </a:solidFill>
                <a:latin typeface="Arial" charset="0"/>
                <a:ea typeface="+mn-ea"/>
                <a:cs typeface="+mn-cs"/>
              </a:defRPr>
            </a:lvl2pPr>
            <a:lvl3pPr marL="677250" indent="-171450" algn="l" defTabSz="342900" rtl="0" eaLnBrk="1" latinLnBrk="0" hangingPunct="1">
              <a:lnSpc>
                <a:spcPct val="100000"/>
              </a:lnSpc>
              <a:spcBef>
                <a:spcPts val="0"/>
              </a:spcBef>
              <a:spcAft>
                <a:spcPts val="600"/>
              </a:spcAft>
              <a:buClr>
                <a:schemeClr val="tx1">
                  <a:lumMod val="60000"/>
                  <a:lumOff val="40000"/>
                </a:schemeClr>
              </a:buClr>
              <a:buFont typeface="Arial"/>
              <a:buChar char="•"/>
              <a:defRPr sz="1350" b="0" i="0" kern="1200">
                <a:solidFill>
                  <a:schemeClr val="tx1"/>
                </a:solidFill>
                <a:latin typeface="Arial" charset="0"/>
                <a:ea typeface="+mn-ea"/>
                <a:cs typeface="+mn-cs"/>
              </a:defRPr>
            </a:lvl3pPr>
            <a:lvl4pPr marL="876150" indent="-171450" algn="l" defTabSz="342900" rtl="0" eaLnBrk="1" latinLnBrk="0" hangingPunct="1">
              <a:lnSpc>
                <a:spcPct val="100000"/>
              </a:lnSpc>
              <a:spcBef>
                <a:spcPts val="0"/>
              </a:spcBef>
              <a:spcAft>
                <a:spcPts val="600"/>
              </a:spcAft>
              <a:buClr>
                <a:schemeClr val="tx1">
                  <a:lumMod val="60000"/>
                  <a:lumOff val="40000"/>
                </a:schemeClr>
              </a:buClr>
              <a:buSzPct val="65000"/>
              <a:buFont typeface="Courier New" panose="02070309020205020404" pitchFamily="49" charset="0"/>
              <a:buChar char="o"/>
              <a:defRPr sz="1350" b="0" i="0" kern="1200">
                <a:solidFill>
                  <a:schemeClr val="tx1"/>
                </a:solidFill>
                <a:latin typeface="Arial" charset="0"/>
                <a:ea typeface="+mn-ea"/>
                <a:cs typeface="+mn-cs"/>
              </a:defRPr>
            </a:lvl4pPr>
            <a:lvl5pPr marL="1075050" indent="-171450" algn="l" defTabSz="342900" rtl="0" eaLnBrk="1" latinLnBrk="0" hangingPunct="1">
              <a:lnSpc>
                <a:spcPct val="100000"/>
              </a:lnSpc>
              <a:spcBef>
                <a:spcPts val="0"/>
              </a:spcBef>
              <a:spcAft>
                <a:spcPts val="600"/>
              </a:spcAft>
              <a:buClr>
                <a:schemeClr val="tx1">
                  <a:lumMod val="60000"/>
                  <a:lumOff val="40000"/>
                </a:schemeClr>
              </a:buClr>
              <a:buFont typeface="Arial" panose="020B0604020202020204" pitchFamily="34" charset="0"/>
              <a:buChar char="•"/>
              <a:defRPr sz="1350" b="0" i="0" kern="1200">
                <a:solidFill>
                  <a:schemeClr val="tx1"/>
                </a:solidFill>
                <a:latin typeface="Arial" charset="0"/>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sz="1600" dirty="0"/>
              <a:t>Raspberry Pi: Controls the system and manages interactions.</a:t>
            </a:r>
          </a:p>
          <a:p>
            <a:r>
              <a:rPr lang="en-US" sz="1600" dirty="0"/>
              <a:t>Camera Module: Captures employee images for attendance verification.</a:t>
            </a:r>
          </a:p>
          <a:p>
            <a:r>
              <a:rPr lang="en-US" sz="1600" dirty="0"/>
              <a:t>Buzzer: Provides audible feedback for successful attendance recording.</a:t>
            </a:r>
          </a:p>
          <a:p>
            <a:r>
              <a:rPr lang="en-US" sz="1600" dirty="0"/>
              <a:t>Speaker: Gives real-time feedback for a better user experience.</a:t>
            </a:r>
          </a:p>
        </p:txBody>
      </p:sp>
    </p:spTree>
    <p:extLst>
      <p:ext uri="{BB962C8B-B14F-4D97-AF65-F5344CB8AC3E}">
        <p14:creationId xmlns:p14="http://schemas.microsoft.com/office/powerpoint/2010/main" val="340741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3559A-9E1F-776B-010A-4EE0818CD5B6}"/>
              </a:ext>
            </a:extLst>
          </p:cNvPr>
          <p:cNvSpPr>
            <a:spLocks noGrp="1"/>
          </p:cNvSpPr>
          <p:nvPr>
            <p:ph type="title"/>
          </p:nvPr>
        </p:nvSpPr>
        <p:spPr/>
        <p:txBody>
          <a:bodyPr/>
          <a:lstStyle/>
          <a:p>
            <a:r>
              <a:rPr lang="en-CA" dirty="0"/>
              <a:t>Block Diagram</a:t>
            </a:r>
          </a:p>
        </p:txBody>
      </p:sp>
      <p:pic>
        <p:nvPicPr>
          <p:cNvPr id="8" name="Content Placeholder 7">
            <a:extLst>
              <a:ext uri="{FF2B5EF4-FFF2-40B4-BE49-F238E27FC236}">
                <a16:creationId xmlns:a16="http://schemas.microsoft.com/office/drawing/2014/main" id="{5431CC70-48BC-603F-4863-C36625E7E598}"/>
              </a:ext>
            </a:extLst>
          </p:cNvPr>
          <p:cNvPicPr>
            <a:picLocks noGrp="1" noChangeAspect="1"/>
          </p:cNvPicPr>
          <p:nvPr>
            <p:ph idx="1"/>
          </p:nvPr>
        </p:nvPicPr>
        <p:blipFill>
          <a:blip r:embed="rId2"/>
          <a:stretch>
            <a:fillRect/>
          </a:stretch>
        </p:blipFill>
        <p:spPr>
          <a:xfrm>
            <a:off x="1977710" y="57806"/>
            <a:ext cx="4719909" cy="3402013"/>
          </a:xfrm>
        </p:spPr>
      </p:pic>
      <p:sp>
        <p:nvSpPr>
          <p:cNvPr id="5" name="Slide Number Placeholder 4">
            <a:extLst>
              <a:ext uri="{FF2B5EF4-FFF2-40B4-BE49-F238E27FC236}">
                <a16:creationId xmlns:a16="http://schemas.microsoft.com/office/drawing/2014/main" id="{0D5DC7A6-326B-9D6D-2C02-6A12ACBCF016}"/>
              </a:ext>
            </a:extLst>
          </p:cNvPr>
          <p:cNvSpPr>
            <a:spLocks noGrp="1"/>
          </p:cNvSpPr>
          <p:nvPr>
            <p:ph type="sldNum" sz="quarter" idx="11"/>
          </p:nvPr>
        </p:nvSpPr>
        <p:spPr/>
        <p:txBody>
          <a:bodyPr/>
          <a:lstStyle/>
          <a:p>
            <a:fld id="{E2CB33EA-91D6-F140-A440-0A130B2A34DE}" type="slidenum">
              <a:rPr lang="en-US" smtClean="0"/>
              <a:pPr/>
              <a:t>4</a:t>
            </a:fld>
            <a:endParaRPr lang="en-US" dirty="0"/>
          </a:p>
        </p:txBody>
      </p:sp>
      <p:sp>
        <p:nvSpPr>
          <p:cNvPr id="6" name="Date Placeholder 5">
            <a:extLst>
              <a:ext uri="{FF2B5EF4-FFF2-40B4-BE49-F238E27FC236}">
                <a16:creationId xmlns:a16="http://schemas.microsoft.com/office/drawing/2014/main" id="{C77D5CB3-E7D3-A855-634C-8B41BD62C790}"/>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pic>
        <p:nvPicPr>
          <p:cNvPr id="4" name="Picture 3">
            <a:extLst>
              <a:ext uri="{FF2B5EF4-FFF2-40B4-BE49-F238E27FC236}">
                <a16:creationId xmlns:a16="http://schemas.microsoft.com/office/drawing/2014/main" id="{68B8FDE6-EB97-F1BD-AB98-58E11A62D92E}"/>
              </a:ext>
            </a:extLst>
          </p:cNvPr>
          <p:cNvPicPr>
            <a:picLocks noChangeAspect="1"/>
          </p:cNvPicPr>
          <p:nvPr/>
        </p:nvPicPr>
        <p:blipFill>
          <a:blip r:embed="rId3"/>
          <a:stretch>
            <a:fillRect/>
          </a:stretch>
        </p:blipFill>
        <p:spPr>
          <a:xfrm>
            <a:off x="5753627" y="3472909"/>
            <a:ext cx="1455546" cy="922100"/>
          </a:xfrm>
          <a:prstGeom prst="rect">
            <a:avLst/>
          </a:prstGeom>
        </p:spPr>
      </p:pic>
      <p:pic>
        <p:nvPicPr>
          <p:cNvPr id="7" name="Picture 6">
            <a:extLst>
              <a:ext uri="{FF2B5EF4-FFF2-40B4-BE49-F238E27FC236}">
                <a16:creationId xmlns:a16="http://schemas.microsoft.com/office/drawing/2014/main" id="{950AD2DD-BDB3-DBEB-1CE0-7CF43B3294F9}"/>
              </a:ext>
            </a:extLst>
          </p:cNvPr>
          <p:cNvPicPr>
            <a:picLocks noChangeAspect="1"/>
          </p:cNvPicPr>
          <p:nvPr/>
        </p:nvPicPr>
        <p:blipFill>
          <a:blip r:embed="rId4"/>
          <a:stretch>
            <a:fillRect/>
          </a:stretch>
        </p:blipFill>
        <p:spPr>
          <a:xfrm>
            <a:off x="4499152" y="3517625"/>
            <a:ext cx="1219306" cy="647756"/>
          </a:xfrm>
          <a:prstGeom prst="rect">
            <a:avLst/>
          </a:prstGeom>
        </p:spPr>
      </p:pic>
    </p:spTree>
    <p:extLst>
      <p:ext uri="{BB962C8B-B14F-4D97-AF65-F5344CB8AC3E}">
        <p14:creationId xmlns:p14="http://schemas.microsoft.com/office/powerpoint/2010/main" val="4072181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AE78128-53A4-300D-8B4B-0F18B006DC6D}"/>
              </a:ext>
            </a:extLst>
          </p:cNvPr>
          <p:cNvSpPr>
            <a:spLocks noGrp="1"/>
          </p:cNvSpPr>
          <p:nvPr>
            <p:ph type="sldNum" sz="quarter" idx="11"/>
          </p:nvPr>
        </p:nvSpPr>
        <p:spPr/>
        <p:txBody>
          <a:bodyPr/>
          <a:lstStyle/>
          <a:p>
            <a:fld id="{E2CB33EA-91D6-F140-A440-0A130B2A34DE}" type="slidenum">
              <a:rPr lang="en-US" smtClean="0"/>
              <a:pPr/>
              <a:t>5</a:t>
            </a:fld>
            <a:endParaRPr lang="en-US" dirty="0"/>
          </a:p>
        </p:txBody>
      </p:sp>
      <p:sp>
        <p:nvSpPr>
          <p:cNvPr id="6" name="Date Placeholder 5">
            <a:extLst>
              <a:ext uri="{FF2B5EF4-FFF2-40B4-BE49-F238E27FC236}">
                <a16:creationId xmlns:a16="http://schemas.microsoft.com/office/drawing/2014/main" id="{168DD117-ED5D-4F0D-FBAD-9F647633A461}"/>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pic>
        <p:nvPicPr>
          <p:cNvPr id="12" name="Picture 11">
            <a:extLst>
              <a:ext uri="{FF2B5EF4-FFF2-40B4-BE49-F238E27FC236}">
                <a16:creationId xmlns:a16="http://schemas.microsoft.com/office/drawing/2014/main" id="{581E2769-DA9B-3EA5-C19A-2D5E117B0491}"/>
              </a:ext>
            </a:extLst>
          </p:cNvPr>
          <p:cNvPicPr>
            <a:picLocks noChangeAspect="1"/>
          </p:cNvPicPr>
          <p:nvPr/>
        </p:nvPicPr>
        <p:blipFill>
          <a:blip r:embed="rId2"/>
          <a:stretch>
            <a:fillRect/>
          </a:stretch>
        </p:blipFill>
        <p:spPr>
          <a:xfrm>
            <a:off x="1623059" y="415337"/>
            <a:ext cx="6522763" cy="4114784"/>
          </a:xfrm>
          <a:prstGeom prst="rect">
            <a:avLst/>
          </a:prstGeom>
        </p:spPr>
      </p:pic>
      <p:sp>
        <p:nvSpPr>
          <p:cNvPr id="2" name="Title 1">
            <a:extLst>
              <a:ext uri="{FF2B5EF4-FFF2-40B4-BE49-F238E27FC236}">
                <a16:creationId xmlns:a16="http://schemas.microsoft.com/office/drawing/2014/main" id="{788BFE87-8AB3-9A05-FC74-11A87907A516}"/>
              </a:ext>
            </a:extLst>
          </p:cNvPr>
          <p:cNvSpPr>
            <a:spLocks noGrp="1"/>
          </p:cNvSpPr>
          <p:nvPr>
            <p:ph type="title"/>
          </p:nvPr>
        </p:nvSpPr>
        <p:spPr>
          <a:xfrm>
            <a:off x="170413" y="0"/>
            <a:ext cx="8781051" cy="491537"/>
          </a:xfrm>
        </p:spPr>
        <p:txBody>
          <a:bodyPr/>
          <a:lstStyle/>
          <a:p>
            <a:r>
              <a:rPr lang="en-CA" dirty="0"/>
              <a:t>Block  Diagram of the entire system.</a:t>
            </a:r>
          </a:p>
        </p:txBody>
      </p:sp>
      <p:pic>
        <p:nvPicPr>
          <p:cNvPr id="4" name="Picture 3">
            <a:extLst>
              <a:ext uri="{FF2B5EF4-FFF2-40B4-BE49-F238E27FC236}">
                <a16:creationId xmlns:a16="http://schemas.microsoft.com/office/drawing/2014/main" id="{AD90E7AD-A1A5-E6CF-A67B-059BA9B5BD84}"/>
              </a:ext>
            </a:extLst>
          </p:cNvPr>
          <p:cNvPicPr>
            <a:picLocks noChangeAspect="1"/>
          </p:cNvPicPr>
          <p:nvPr/>
        </p:nvPicPr>
        <p:blipFill>
          <a:blip r:embed="rId3"/>
          <a:stretch>
            <a:fillRect/>
          </a:stretch>
        </p:blipFill>
        <p:spPr>
          <a:xfrm>
            <a:off x="7520941" y="3365346"/>
            <a:ext cx="775897" cy="491537"/>
          </a:xfrm>
          <a:prstGeom prst="rect">
            <a:avLst/>
          </a:prstGeom>
        </p:spPr>
      </p:pic>
      <p:pic>
        <p:nvPicPr>
          <p:cNvPr id="7" name="Picture 6">
            <a:extLst>
              <a:ext uri="{FF2B5EF4-FFF2-40B4-BE49-F238E27FC236}">
                <a16:creationId xmlns:a16="http://schemas.microsoft.com/office/drawing/2014/main" id="{098C67E1-A81F-B34C-2B56-CCF6FD3661EF}"/>
              </a:ext>
            </a:extLst>
          </p:cNvPr>
          <p:cNvPicPr>
            <a:picLocks noChangeAspect="1"/>
          </p:cNvPicPr>
          <p:nvPr/>
        </p:nvPicPr>
        <p:blipFill>
          <a:blip r:embed="rId4"/>
          <a:stretch>
            <a:fillRect/>
          </a:stretch>
        </p:blipFill>
        <p:spPr>
          <a:xfrm>
            <a:off x="6402002" y="3365346"/>
            <a:ext cx="1068290" cy="567529"/>
          </a:xfrm>
          <a:prstGeom prst="rect">
            <a:avLst/>
          </a:prstGeom>
        </p:spPr>
      </p:pic>
    </p:spTree>
    <p:extLst>
      <p:ext uri="{BB962C8B-B14F-4D97-AF65-F5344CB8AC3E}">
        <p14:creationId xmlns:p14="http://schemas.microsoft.com/office/powerpoint/2010/main" val="118851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F8E17-532D-0913-FA88-5FA4C09F9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4C027E-8359-9D80-0DB1-E3F07A1808EC}"/>
              </a:ext>
            </a:extLst>
          </p:cNvPr>
          <p:cNvSpPr>
            <a:spLocks noGrp="1"/>
          </p:cNvSpPr>
          <p:nvPr>
            <p:ph type="title"/>
          </p:nvPr>
        </p:nvSpPr>
        <p:spPr>
          <a:xfrm>
            <a:off x="200893" y="0"/>
            <a:ext cx="8781051" cy="491537"/>
          </a:xfrm>
        </p:spPr>
        <p:txBody>
          <a:bodyPr anchor="b">
            <a:normAutofit/>
          </a:bodyPr>
          <a:lstStyle/>
          <a:p>
            <a:r>
              <a:rPr lang="en-IN" dirty="0"/>
              <a:t>Circuit Diagram</a:t>
            </a:r>
          </a:p>
        </p:txBody>
      </p:sp>
      <p:sp>
        <p:nvSpPr>
          <p:cNvPr id="5" name="Slide Number Placeholder 4">
            <a:extLst>
              <a:ext uri="{FF2B5EF4-FFF2-40B4-BE49-F238E27FC236}">
                <a16:creationId xmlns:a16="http://schemas.microsoft.com/office/drawing/2014/main" id="{6655228E-0399-91F8-7A4A-0FF8B0B01208}"/>
              </a:ext>
            </a:extLst>
          </p:cNvPr>
          <p:cNvSpPr>
            <a:spLocks noGrp="1"/>
          </p:cNvSpPr>
          <p:nvPr>
            <p:ph type="sldNum" sz="quarter" idx="11"/>
          </p:nvPr>
        </p:nvSpPr>
        <p:spPr>
          <a:xfrm>
            <a:off x="7230530" y="4759888"/>
            <a:ext cx="479525" cy="273844"/>
          </a:xfrm>
        </p:spPr>
        <p:txBody>
          <a:bodyPr anchor="ctr">
            <a:normAutofit/>
          </a:bodyPr>
          <a:lstStyle/>
          <a:p>
            <a:pPr>
              <a:spcAft>
                <a:spcPts val="600"/>
              </a:spcAft>
            </a:pPr>
            <a:fld id="{E2CB33EA-91D6-F140-A440-0A130B2A34DE}" type="slidenum">
              <a:rPr lang="en-US" smtClean="0"/>
              <a:pPr>
                <a:spcAft>
                  <a:spcPts val="600"/>
                </a:spcAft>
              </a:pPr>
              <a:t>6</a:t>
            </a:fld>
            <a:endParaRPr lang="en-US"/>
          </a:p>
        </p:txBody>
      </p:sp>
      <p:sp>
        <p:nvSpPr>
          <p:cNvPr id="6" name="Date Placeholder 5">
            <a:extLst>
              <a:ext uri="{FF2B5EF4-FFF2-40B4-BE49-F238E27FC236}">
                <a16:creationId xmlns:a16="http://schemas.microsoft.com/office/drawing/2014/main" id="{99DAB764-283D-7F50-C6FE-2FD0321286AC}"/>
              </a:ext>
            </a:extLst>
          </p:cNvPr>
          <p:cNvSpPr>
            <a:spLocks noGrp="1"/>
          </p:cNvSpPr>
          <p:nvPr>
            <p:ph type="dt" sz="half" idx="10"/>
          </p:nvPr>
        </p:nvSpPr>
        <p:spPr>
          <a:xfrm>
            <a:off x="5250458" y="4759889"/>
            <a:ext cx="1958715" cy="273844"/>
          </a:xfrm>
        </p:spPr>
        <p:txBody>
          <a:bodyPr anchor="ctr">
            <a:normAutofit/>
          </a:bodyPr>
          <a:lstStyle/>
          <a:p>
            <a:pPr>
              <a:spcAft>
                <a:spcPts val="600"/>
              </a:spcAft>
            </a:pPr>
            <a:fld id="{12CEF10F-437A-1E47-9122-F08C813F0AE8}" type="datetime4">
              <a:rPr lang="en-CA" smtClean="0"/>
              <a:pPr>
                <a:spcAft>
                  <a:spcPts val="600"/>
                </a:spcAft>
              </a:pPr>
              <a:t>November 27, 2024</a:t>
            </a:fld>
            <a:endParaRPr lang="en-US"/>
          </a:p>
        </p:txBody>
      </p:sp>
      <p:pic>
        <p:nvPicPr>
          <p:cNvPr id="8" name="Content Placeholder 7">
            <a:extLst>
              <a:ext uri="{FF2B5EF4-FFF2-40B4-BE49-F238E27FC236}">
                <a16:creationId xmlns:a16="http://schemas.microsoft.com/office/drawing/2014/main" id="{39BE5E39-0619-2F33-8D5E-19927DC59671}"/>
              </a:ext>
            </a:extLst>
          </p:cNvPr>
          <p:cNvPicPr>
            <a:picLocks noGrp="1" noChangeAspect="1"/>
          </p:cNvPicPr>
          <p:nvPr>
            <p:ph idx="1"/>
          </p:nvPr>
        </p:nvPicPr>
        <p:blipFill>
          <a:blip r:embed="rId3"/>
          <a:stretch>
            <a:fillRect/>
          </a:stretch>
        </p:blipFill>
        <p:spPr>
          <a:xfrm>
            <a:off x="4787677" y="1036329"/>
            <a:ext cx="3367085" cy="2529840"/>
          </a:xfrm>
        </p:spPr>
      </p:pic>
      <p:pic>
        <p:nvPicPr>
          <p:cNvPr id="12" name="Picture 11">
            <a:extLst>
              <a:ext uri="{FF2B5EF4-FFF2-40B4-BE49-F238E27FC236}">
                <a16:creationId xmlns:a16="http://schemas.microsoft.com/office/drawing/2014/main" id="{DE9A81B1-618F-14E6-EDFB-C3599490A606}"/>
              </a:ext>
            </a:extLst>
          </p:cNvPr>
          <p:cNvPicPr>
            <a:picLocks noChangeAspect="1"/>
          </p:cNvPicPr>
          <p:nvPr/>
        </p:nvPicPr>
        <p:blipFill>
          <a:blip r:embed="rId4"/>
          <a:stretch>
            <a:fillRect/>
          </a:stretch>
        </p:blipFill>
        <p:spPr>
          <a:xfrm>
            <a:off x="989238" y="736168"/>
            <a:ext cx="3582762" cy="3343523"/>
          </a:xfrm>
          <a:prstGeom prst="rect">
            <a:avLst/>
          </a:prstGeom>
        </p:spPr>
      </p:pic>
    </p:spTree>
    <p:extLst>
      <p:ext uri="{BB962C8B-B14F-4D97-AF65-F5344CB8AC3E}">
        <p14:creationId xmlns:p14="http://schemas.microsoft.com/office/powerpoint/2010/main" val="1564994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C517A-1956-E4EB-F9B2-E04A7751824F}"/>
              </a:ext>
            </a:extLst>
          </p:cNvPr>
          <p:cNvSpPr>
            <a:spLocks noGrp="1"/>
          </p:cNvSpPr>
          <p:nvPr>
            <p:ph type="title"/>
          </p:nvPr>
        </p:nvSpPr>
        <p:spPr>
          <a:xfrm>
            <a:off x="200894" y="109767"/>
            <a:ext cx="8781050" cy="245340"/>
          </a:xfrm>
        </p:spPr>
        <p:txBody>
          <a:bodyPr>
            <a:normAutofit fontScale="90000"/>
          </a:bodyPr>
          <a:lstStyle/>
          <a:p>
            <a:r>
              <a:rPr lang="en-IN" dirty="0"/>
              <a:t>Employee Management Process</a:t>
            </a:r>
          </a:p>
        </p:txBody>
      </p:sp>
      <p:graphicFrame>
        <p:nvGraphicFramePr>
          <p:cNvPr id="7" name="Content Placeholder 6">
            <a:extLst>
              <a:ext uri="{FF2B5EF4-FFF2-40B4-BE49-F238E27FC236}">
                <a16:creationId xmlns:a16="http://schemas.microsoft.com/office/drawing/2014/main" id="{3C9C0B76-908E-5D28-D0B0-BE43E9999BBA}"/>
              </a:ext>
            </a:extLst>
          </p:cNvPr>
          <p:cNvGraphicFramePr>
            <a:graphicFrameLocks noGrp="1"/>
          </p:cNvGraphicFramePr>
          <p:nvPr>
            <p:ph idx="1"/>
            <p:extLst>
              <p:ext uri="{D42A27DB-BD31-4B8C-83A1-F6EECF244321}">
                <p14:modId xmlns:p14="http://schemas.microsoft.com/office/powerpoint/2010/main" val="1024390487"/>
              </p:ext>
            </p:extLst>
          </p:nvPr>
        </p:nvGraphicFramePr>
        <p:xfrm>
          <a:off x="200894" y="491537"/>
          <a:ext cx="8848292" cy="4053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a:extLst>
              <a:ext uri="{FF2B5EF4-FFF2-40B4-BE49-F238E27FC236}">
                <a16:creationId xmlns:a16="http://schemas.microsoft.com/office/drawing/2014/main" id="{B39ED896-A823-73FF-1921-18FB8778DC40}"/>
              </a:ext>
            </a:extLst>
          </p:cNvPr>
          <p:cNvSpPr>
            <a:spLocks noGrp="1"/>
          </p:cNvSpPr>
          <p:nvPr>
            <p:ph type="sldNum" sz="quarter" idx="11"/>
          </p:nvPr>
        </p:nvSpPr>
        <p:spPr/>
        <p:txBody>
          <a:bodyPr/>
          <a:lstStyle/>
          <a:p>
            <a:fld id="{E2CB33EA-91D6-F140-A440-0A130B2A34DE}" type="slidenum">
              <a:rPr lang="en-US" smtClean="0"/>
              <a:pPr/>
              <a:t>7</a:t>
            </a:fld>
            <a:endParaRPr lang="en-US" dirty="0"/>
          </a:p>
        </p:txBody>
      </p:sp>
      <p:sp>
        <p:nvSpPr>
          <p:cNvPr id="6" name="Date Placeholder 5">
            <a:extLst>
              <a:ext uri="{FF2B5EF4-FFF2-40B4-BE49-F238E27FC236}">
                <a16:creationId xmlns:a16="http://schemas.microsoft.com/office/drawing/2014/main" id="{1612297B-927C-19D6-4E12-119B2F5B464E}"/>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908005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E7A78-B091-C910-1317-3BF91679937D}"/>
              </a:ext>
            </a:extLst>
          </p:cNvPr>
          <p:cNvSpPr>
            <a:spLocks noGrp="1"/>
          </p:cNvSpPr>
          <p:nvPr>
            <p:ph type="title"/>
          </p:nvPr>
        </p:nvSpPr>
        <p:spPr/>
        <p:txBody>
          <a:bodyPr/>
          <a:lstStyle/>
          <a:p>
            <a:r>
              <a:rPr lang="en-CA" dirty="0"/>
              <a:t>Features of the web app</a:t>
            </a:r>
          </a:p>
        </p:txBody>
      </p:sp>
      <p:sp>
        <p:nvSpPr>
          <p:cNvPr id="3" name="Text Placeholder 2">
            <a:extLst>
              <a:ext uri="{FF2B5EF4-FFF2-40B4-BE49-F238E27FC236}">
                <a16:creationId xmlns:a16="http://schemas.microsoft.com/office/drawing/2014/main" id="{F3E4EC0A-2A78-6405-8A2F-ABD67B699475}"/>
              </a:ext>
            </a:extLst>
          </p:cNvPr>
          <p:cNvSpPr>
            <a:spLocks noGrp="1"/>
          </p:cNvSpPr>
          <p:nvPr>
            <p:ph type="body" sz="quarter" idx="12"/>
          </p:nvPr>
        </p:nvSpPr>
        <p:spPr/>
        <p:txBody>
          <a:bodyPr/>
          <a:lstStyle/>
          <a:p>
            <a:r>
              <a:rPr lang="en-CA" dirty="0"/>
              <a:t>User creation and user management.</a:t>
            </a:r>
          </a:p>
        </p:txBody>
      </p:sp>
      <p:pic>
        <p:nvPicPr>
          <p:cNvPr id="8" name="Content Placeholder 7">
            <a:extLst>
              <a:ext uri="{FF2B5EF4-FFF2-40B4-BE49-F238E27FC236}">
                <a16:creationId xmlns:a16="http://schemas.microsoft.com/office/drawing/2014/main" id="{DC5B8D3C-3487-B523-DB1E-8EB3327E3A9A}"/>
              </a:ext>
            </a:extLst>
          </p:cNvPr>
          <p:cNvPicPr>
            <a:picLocks noGrp="1" noChangeAspect="1"/>
          </p:cNvPicPr>
          <p:nvPr>
            <p:ph idx="1"/>
          </p:nvPr>
        </p:nvPicPr>
        <p:blipFill>
          <a:blip r:embed="rId2"/>
          <a:stretch>
            <a:fillRect/>
          </a:stretch>
        </p:blipFill>
        <p:spPr>
          <a:xfrm>
            <a:off x="201613" y="1066800"/>
            <a:ext cx="8362940" cy="3352255"/>
          </a:xfrm>
        </p:spPr>
      </p:pic>
      <p:sp>
        <p:nvSpPr>
          <p:cNvPr id="5" name="Slide Number Placeholder 4">
            <a:extLst>
              <a:ext uri="{FF2B5EF4-FFF2-40B4-BE49-F238E27FC236}">
                <a16:creationId xmlns:a16="http://schemas.microsoft.com/office/drawing/2014/main" id="{EEBC3E06-DB62-944E-2225-B22EB68F2DA7}"/>
              </a:ext>
            </a:extLst>
          </p:cNvPr>
          <p:cNvSpPr>
            <a:spLocks noGrp="1"/>
          </p:cNvSpPr>
          <p:nvPr>
            <p:ph type="sldNum" sz="quarter" idx="11"/>
          </p:nvPr>
        </p:nvSpPr>
        <p:spPr/>
        <p:txBody>
          <a:bodyPr/>
          <a:lstStyle/>
          <a:p>
            <a:fld id="{E2CB33EA-91D6-F140-A440-0A130B2A34DE}" type="slidenum">
              <a:rPr lang="en-US" smtClean="0"/>
              <a:pPr/>
              <a:t>8</a:t>
            </a:fld>
            <a:endParaRPr lang="en-US" dirty="0"/>
          </a:p>
        </p:txBody>
      </p:sp>
      <p:sp>
        <p:nvSpPr>
          <p:cNvPr id="6" name="Date Placeholder 5">
            <a:extLst>
              <a:ext uri="{FF2B5EF4-FFF2-40B4-BE49-F238E27FC236}">
                <a16:creationId xmlns:a16="http://schemas.microsoft.com/office/drawing/2014/main" id="{2BF4F38D-7E23-A916-DDE8-17BB746DD4AA}"/>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spTree>
    <p:extLst>
      <p:ext uri="{BB962C8B-B14F-4D97-AF65-F5344CB8AC3E}">
        <p14:creationId xmlns:p14="http://schemas.microsoft.com/office/powerpoint/2010/main" val="781449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D1523-A05E-DA1D-9161-9862A00184AE}"/>
              </a:ext>
            </a:extLst>
          </p:cNvPr>
          <p:cNvSpPr>
            <a:spLocks noGrp="1"/>
          </p:cNvSpPr>
          <p:nvPr>
            <p:ph type="title"/>
          </p:nvPr>
        </p:nvSpPr>
        <p:spPr/>
        <p:txBody>
          <a:bodyPr/>
          <a:lstStyle/>
          <a:p>
            <a:r>
              <a:rPr lang="en-CA" dirty="0"/>
              <a:t>Features of the web app</a:t>
            </a:r>
          </a:p>
        </p:txBody>
      </p:sp>
      <p:pic>
        <p:nvPicPr>
          <p:cNvPr id="8" name="Content Placeholder 7">
            <a:extLst>
              <a:ext uri="{FF2B5EF4-FFF2-40B4-BE49-F238E27FC236}">
                <a16:creationId xmlns:a16="http://schemas.microsoft.com/office/drawing/2014/main" id="{01927A62-16CC-A3F6-9A02-07304F940E67}"/>
              </a:ext>
            </a:extLst>
          </p:cNvPr>
          <p:cNvPicPr>
            <a:picLocks noGrp="1" noChangeAspect="1"/>
          </p:cNvPicPr>
          <p:nvPr>
            <p:ph idx="1"/>
          </p:nvPr>
        </p:nvPicPr>
        <p:blipFill>
          <a:blip r:embed="rId2"/>
          <a:stretch>
            <a:fillRect/>
          </a:stretch>
        </p:blipFill>
        <p:spPr>
          <a:xfrm>
            <a:off x="356631" y="612907"/>
            <a:ext cx="3399099" cy="3917686"/>
          </a:xfrm>
        </p:spPr>
      </p:pic>
      <p:sp>
        <p:nvSpPr>
          <p:cNvPr id="5" name="Slide Number Placeholder 4">
            <a:extLst>
              <a:ext uri="{FF2B5EF4-FFF2-40B4-BE49-F238E27FC236}">
                <a16:creationId xmlns:a16="http://schemas.microsoft.com/office/drawing/2014/main" id="{490136CB-B53E-BC66-B72D-8B75A1E1CB1A}"/>
              </a:ext>
            </a:extLst>
          </p:cNvPr>
          <p:cNvSpPr>
            <a:spLocks noGrp="1"/>
          </p:cNvSpPr>
          <p:nvPr>
            <p:ph type="sldNum" sz="quarter" idx="11"/>
          </p:nvPr>
        </p:nvSpPr>
        <p:spPr/>
        <p:txBody>
          <a:bodyPr/>
          <a:lstStyle/>
          <a:p>
            <a:fld id="{E2CB33EA-91D6-F140-A440-0A130B2A34DE}" type="slidenum">
              <a:rPr lang="en-US" smtClean="0"/>
              <a:pPr/>
              <a:t>9</a:t>
            </a:fld>
            <a:endParaRPr lang="en-US" dirty="0"/>
          </a:p>
        </p:txBody>
      </p:sp>
      <p:sp>
        <p:nvSpPr>
          <p:cNvPr id="6" name="Date Placeholder 5">
            <a:extLst>
              <a:ext uri="{FF2B5EF4-FFF2-40B4-BE49-F238E27FC236}">
                <a16:creationId xmlns:a16="http://schemas.microsoft.com/office/drawing/2014/main" id="{8EDFFB3B-F5F5-A0AA-62BE-B2D30EEB131B}"/>
              </a:ext>
            </a:extLst>
          </p:cNvPr>
          <p:cNvSpPr>
            <a:spLocks noGrp="1"/>
          </p:cNvSpPr>
          <p:nvPr>
            <p:ph type="dt" sz="half" idx="10"/>
          </p:nvPr>
        </p:nvSpPr>
        <p:spPr/>
        <p:txBody>
          <a:bodyPr/>
          <a:lstStyle/>
          <a:p>
            <a:fld id="{12CEF10F-437A-1E47-9122-F08C813F0AE8}" type="datetime4">
              <a:rPr lang="en-CA" smtClean="0"/>
              <a:pPr/>
              <a:t>November 27, 2024</a:t>
            </a:fld>
            <a:endParaRPr lang="en-US" dirty="0"/>
          </a:p>
        </p:txBody>
      </p:sp>
      <p:pic>
        <p:nvPicPr>
          <p:cNvPr id="10" name="Picture 9">
            <a:extLst>
              <a:ext uri="{FF2B5EF4-FFF2-40B4-BE49-F238E27FC236}">
                <a16:creationId xmlns:a16="http://schemas.microsoft.com/office/drawing/2014/main" id="{C76D983D-35D9-ABCC-68A2-AB12E8BDBCAC}"/>
              </a:ext>
            </a:extLst>
          </p:cNvPr>
          <p:cNvPicPr>
            <a:picLocks noChangeAspect="1"/>
          </p:cNvPicPr>
          <p:nvPr/>
        </p:nvPicPr>
        <p:blipFill>
          <a:blip r:embed="rId3"/>
          <a:stretch>
            <a:fillRect/>
          </a:stretch>
        </p:blipFill>
        <p:spPr>
          <a:xfrm>
            <a:off x="3954280" y="245768"/>
            <a:ext cx="3276250" cy="3243405"/>
          </a:xfrm>
          <a:prstGeom prst="rect">
            <a:avLst/>
          </a:prstGeom>
        </p:spPr>
      </p:pic>
      <p:pic>
        <p:nvPicPr>
          <p:cNvPr id="12" name="Picture 11">
            <a:extLst>
              <a:ext uri="{FF2B5EF4-FFF2-40B4-BE49-F238E27FC236}">
                <a16:creationId xmlns:a16="http://schemas.microsoft.com/office/drawing/2014/main" id="{BAF0E5D2-92E8-3F52-574C-D6941CB7DE1E}"/>
              </a:ext>
            </a:extLst>
          </p:cNvPr>
          <p:cNvPicPr>
            <a:picLocks noChangeAspect="1"/>
          </p:cNvPicPr>
          <p:nvPr/>
        </p:nvPicPr>
        <p:blipFill>
          <a:blip r:embed="rId4"/>
          <a:stretch>
            <a:fillRect/>
          </a:stretch>
        </p:blipFill>
        <p:spPr>
          <a:xfrm>
            <a:off x="4042135" y="3425837"/>
            <a:ext cx="3052085" cy="1278346"/>
          </a:xfrm>
          <a:prstGeom prst="rect">
            <a:avLst/>
          </a:prstGeom>
        </p:spPr>
      </p:pic>
    </p:spTree>
    <p:extLst>
      <p:ext uri="{BB962C8B-B14F-4D97-AF65-F5344CB8AC3E}">
        <p14:creationId xmlns:p14="http://schemas.microsoft.com/office/powerpoint/2010/main" val="4148622806"/>
      </p:ext>
    </p:extLst>
  </p:cSld>
  <p:clrMapOvr>
    <a:masterClrMapping/>
  </p:clrMapOvr>
</p:sld>
</file>

<file path=ppt/theme/theme1.xml><?xml version="1.0" encoding="utf-8"?>
<a:theme xmlns:a="http://schemas.openxmlformats.org/drawingml/2006/main" name="McMaster Brighter World Theme">
  <a:themeElements>
    <a:clrScheme name="Custom 7">
      <a:dk1>
        <a:srgbClr val="4C555C"/>
      </a:dk1>
      <a:lt1>
        <a:srgbClr val="FFFFFF"/>
      </a:lt1>
      <a:dk2>
        <a:srgbClr val="FFFFFF"/>
      </a:dk2>
      <a:lt2>
        <a:srgbClr val="FFFFFF"/>
      </a:lt2>
      <a:accent1>
        <a:srgbClr val="79003B"/>
      </a:accent1>
      <a:accent2>
        <a:srgbClr val="FCBE57"/>
      </a:accent2>
      <a:accent3>
        <a:srgbClr val="FFD000"/>
      </a:accent3>
      <a:accent4>
        <a:srgbClr val="D2D654"/>
      </a:accent4>
      <a:accent5>
        <a:srgbClr val="6FD3E3"/>
      </a:accent5>
      <a:accent6>
        <a:srgbClr val="A71930"/>
      </a:accent6>
      <a:hlink>
        <a:srgbClr val="79003B"/>
      </a:hlink>
      <a:folHlink>
        <a:srgbClr val="79003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24033</TotalTime>
  <Words>731</Words>
  <Application>Microsoft Office PowerPoint</Application>
  <PresentationFormat>On-screen Show (16:9)</PresentationFormat>
  <Paragraphs>92</Paragraphs>
  <Slides>19</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ＭＳ Ｐゴシック</vt:lpstr>
      <vt:lpstr>__Inter_aaf875</vt:lpstr>
      <vt:lpstr>Arial</vt:lpstr>
      <vt:lpstr>Courier New</vt:lpstr>
      <vt:lpstr>source-serif-pro</vt:lpstr>
      <vt:lpstr>McMaster Brighter World Theme</vt:lpstr>
      <vt:lpstr>Employee Attendance Management System</vt:lpstr>
      <vt:lpstr>Introduction</vt:lpstr>
      <vt:lpstr>Components Used</vt:lpstr>
      <vt:lpstr>Block Diagram</vt:lpstr>
      <vt:lpstr>Block  Diagram of the entire system.</vt:lpstr>
      <vt:lpstr>Circuit Diagram</vt:lpstr>
      <vt:lpstr>Employee Management Process</vt:lpstr>
      <vt:lpstr>Features of the web app</vt:lpstr>
      <vt:lpstr>Features of the web app</vt:lpstr>
      <vt:lpstr>Clock In and clock out Records</vt:lpstr>
      <vt:lpstr>Hours Calculation</vt:lpstr>
      <vt:lpstr>Individual user hours report</vt:lpstr>
      <vt:lpstr>Live streaming of USB Cameras</vt:lpstr>
      <vt:lpstr>Security</vt:lpstr>
      <vt:lpstr>How Face Detection and recognition works</vt:lpstr>
      <vt:lpstr>How the speaker, buzzer and motor is controlled using Django and Nextjs.</vt:lpstr>
      <vt:lpstr>Results</vt:lpstr>
      <vt:lpstr>Limitations/ Challenges </vt:lpstr>
      <vt:lpstr>Thank you</vt:lpstr>
    </vt:vector>
  </TitlesOfParts>
  <Company>Ariad Communications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Iwona Sowinski</dc:creator>
  <cp:lastModifiedBy>Darshan Jagdishbhai Parbadiya</cp:lastModifiedBy>
  <cp:revision>210</cp:revision>
  <cp:lastPrinted>2017-06-06T20:04:49Z</cp:lastPrinted>
  <dcterms:created xsi:type="dcterms:W3CDTF">2017-04-21T15:41:45Z</dcterms:created>
  <dcterms:modified xsi:type="dcterms:W3CDTF">2024-11-28T03:46:32Z</dcterms:modified>
</cp:coreProperties>
</file>

<file path=docProps/thumbnail.jpeg>
</file>